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3"/>
  </p:notesMasterIdLst>
  <p:sldIdLst>
    <p:sldId id="282" r:id="rId3"/>
    <p:sldId id="275" r:id="rId4"/>
    <p:sldId id="293" r:id="rId5"/>
    <p:sldId id="291" r:id="rId6"/>
    <p:sldId id="280" r:id="rId7"/>
    <p:sldId id="277" r:id="rId8"/>
    <p:sldId id="262" r:id="rId9"/>
    <p:sldId id="263" r:id="rId10"/>
    <p:sldId id="273" r:id="rId11"/>
    <p:sldId id="272" r:id="rId12"/>
    <p:sldId id="286" r:id="rId13"/>
    <p:sldId id="294" r:id="rId14"/>
    <p:sldId id="295" r:id="rId15"/>
    <p:sldId id="290" r:id="rId16"/>
    <p:sldId id="296" r:id="rId17"/>
    <p:sldId id="297" r:id="rId18"/>
    <p:sldId id="289" r:id="rId19"/>
    <p:sldId id="300" r:id="rId20"/>
    <p:sldId id="288" r:id="rId21"/>
    <p:sldId id="287" r:id="rId22"/>
    <p:sldId id="299" r:id="rId23"/>
    <p:sldId id="292" r:id="rId24"/>
    <p:sldId id="283" r:id="rId25"/>
    <p:sldId id="284" r:id="rId26"/>
    <p:sldId id="298" r:id="rId27"/>
    <p:sldId id="257" r:id="rId28"/>
    <p:sldId id="264" r:id="rId29"/>
    <p:sldId id="301" r:id="rId30"/>
    <p:sldId id="266" r:id="rId31"/>
    <p:sldId id="302" r:id="rId32"/>
    <p:sldId id="303" r:id="rId33"/>
    <p:sldId id="304" r:id="rId34"/>
    <p:sldId id="305" r:id="rId35"/>
    <p:sldId id="274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F682B-BEDA-4240-A3A1-A32D89730959}" v="5" dt="2020-11-13T00:41:24.21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 snapToObjects="1">
      <p:cViewPr varScale="1">
        <p:scale>
          <a:sx n="76" d="100"/>
          <a:sy n="76" d="100"/>
        </p:scale>
        <p:origin x="1768" y="2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EFBF682B-BEDA-4240-A3A1-A32D89730959}"/>
    <pc:docChg chg="custSel modSld">
      <pc:chgData name="Xu Ning" userId="4b16d4e24b5f2f9c" providerId="LiveId" clId="{EFBF682B-BEDA-4240-A3A1-A32D89730959}" dt="2020-11-13T00:41:24.210" v="48"/>
      <pc:docMkLst>
        <pc:docMk/>
      </pc:docMkLst>
      <pc:sldChg chg="addSp delSp modSp mod">
        <pc:chgData name="Xu Ning" userId="4b16d4e24b5f2f9c" providerId="LiveId" clId="{EFBF682B-BEDA-4240-A3A1-A32D89730959}" dt="2020-11-13T00:41:24.210" v="48"/>
        <pc:sldMkLst>
          <pc:docMk/>
          <pc:sldMk cId="162118492" sldId="282"/>
        </pc:sldMkLst>
        <pc:spChg chg="mod">
          <ac:chgData name="Xu Ning" userId="4b16d4e24b5f2f9c" providerId="LiveId" clId="{EFBF682B-BEDA-4240-A3A1-A32D89730959}" dt="2020-11-12T13:54:27.913" v="27" actId="20577"/>
          <ac:spMkLst>
            <pc:docMk/>
            <pc:sldMk cId="162118492" sldId="282"/>
            <ac:spMk id="4" creationId="{00000000-0000-0000-0000-000000000000}"/>
          </ac:spMkLst>
        </pc:spChg>
        <pc:spChg chg="mod">
          <ac:chgData name="Xu Ning" userId="4b16d4e24b5f2f9c" providerId="LiveId" clId="{EFBF682B-BEDA-4240-A3A1-A32D89730959}" dt="2020-11-12T13:54:39.183" v="46" actId="20577"/>
          <ac:spMkLst>
            <pc:docMk/>
            <pc:sldMk cId="162118492" sldId="282"/>
            <ac:spMk id="5" creationId="{00000000-0000-0000-0000-000000000000}"/>
          </ac:spMkLst>
        </pc:spChg>
        <pc:spChg chg="del mod">
          <ac:chgData name="Xu Ning" userId="4b16d4e24b5f2f9c" providerId="LiveId" clId="{EFBF682B-BEDA-4240-A3A1-A32D89730959}" dt="2020-11-12T13:54:40.973" v="47" actId="478"/>
          <ac:spMkLst>
            <pc:docMk/>
            <pc:sldMk cId="162118492" sldId="282"/>
            <ac:spMk id="6" creationId="{00000000-0000-0000-0000-000000000000}"/>
          </ac:spMkLst>
        </pc:spChg>
        <pc:spChg chg="mod">
          <ac:chgData name="Xu Ning" userId="4b16d4e24b5f2f9c" providerId="LiveId" clId="{EFBF682B-BEDA-4240-A3A1-A32D89730959}" dt="2020-11-08T01:18:05.764" v="3" actId="20577"/>
          <ac:spMkLst>
            <pc:docMk/>
            <pc:sldMk cId="162118492" sldId="282"/>
            <ac:spMk id="14" creationId="{30123765-986A-4443-9CA3-8206D5A3DE01}"/>
          </ac:spMkLst>
        </pc:spChg>
        <pc:picChg chg="add">
          <ac:chgData name="Xu Ning" userId="4b16d4e24b5f2f9c" providerId="LiveId" clId="{EFBF682B-BEDA-4240-A3A1-A32D89730959}" dt="2020-11-13T00:41:24.210" v="48"/>
          <ac:picMkLst>
            <pc:docMk/>
            <pc:sldMk cId="162118492" sldId="282"/>
            <ac:picMk id="6" creationId="{34514083-7A2F-F541-88C4-CE1ACF4D603F}"/>
          </ac:picMkLst>
        </pc:picChg>
        <pc:picChg chg="add">
          <ac:chgData name="Xu Ning" userId="4b16d4e24b5f2f9c" providerId="LiveId" clId="{EFBF682B-BEDA-4240-A3A1-A32D89730959}" dt="2020-11-08T01:16:52.038" v="0"/>
          <ac:picMkLst>
            <pc:docMk/>
            <pc:sldMk cId="162118492" sldId="282"/>
            <ac:picMk id="10" creationId="{C429D311-A94B-FC46-8E37-6BFBA6889118}"/>
          </ac:picMkLst>
        </pc:picChg>
      </pc:sldChg>
    </pc:docChg>
  </pc:docChgLst>
  <pc:docChgLst>
    <pc:chgData name="Xu Ning" userId="4b16d4e24b5f2f9c" providerId="LiveId" clId="{48ABA83B-2CF7-C146-96E5-7FA905A35EFA}"/>
    <pc:docChg chg="undo custSel addSld delSld modSld sldOrd">
      <pc:chgData name="Xu Ning" userId="4b16d4e24b5f2f9c" providerId="LiveId" clId="{48ABA83B-2CF7-C146-96E5-7FA905A35EFA}" dt="2019-11-12T15:07:52.394" v="2991"/>
      <pc:docMkLst>
        <pc:docMk/>
      </pc:docMkLst>
      <pc:sldChg chg="addSp delSp del">
        <pc:chgData name="Xu Ning" userId="4b16d4e24b5f2f9c" providerId="LiveId" clId="{48ABA83B-2CF7-C146-96E5-7FA905A35EFA}" dt="2019-11-11T17:34:25.339" v="3" actId="2696"/>
        <pc:sldMkLst>
          <pc:docMk/>
          <pc:sldMk cId="0" sldId="256"/>
        </pc:sldMkLst>
        <pc:spChg chg="add del">
          <ac:chgData name="Xu Ning" userId="4b16d4e24b5f2f9c" providerId="LiveId" clId="{48ABA83B-2CF7-C146-96E5-7FA905A35EFA}" dt="2019-11-11T17:34:01.325" v="1"/>
          <ac:spMkLst>
            <pc:docMk/>
            <pc:sldMk cId="0" sldId="256"/>
            <ac:spMk id="5" creationId="{D03560EF-1945-F547-A442-0A1876972A7A}"/>
          </ac:spMkLst>
        </pc:spChg>
      </pc:sldChg>
      <pc:sldChg chg="modSp">
        <pc:chgData name="Xu Ning" userId="4b16d4e24b5f2f9c" providerId="LiveId" clId="{48ABA83B-2CF7-C146-96E5-7FA905A35EFA}" dt="2019-11-12T14:55:02.038" v="2713" actId="6549"/>
        <pc:sldMkLst>
          <pc:docMk/>
          <pc:sldMk cId="0" sldId="262"/>
        </pc:sldMkLst>
        <pc:spChg chg="mod">
          <ac:chgData name="Xu Ning" userId="4b16d4e24b5f2f9c" providerId="LiveId" clId="{48ABA83B-2CF7-C146-96E5-7FA905A35EFA}" dt="2019-11-12T13:22:33.807" v="745" actId="20577"/>
          <ac:spMkLst>
            <pc:docMk/>
            <pc:sldMk cId="0" sldId="262"/>
            <ac:spMk id="189" creationId="{00000000-0000-0000-0000-000000000000}"/>
          </ac:spMkLst>
        </pc:spChg>
        <pc:spChg chg="mod">
          <ac:chgData name="Xu Ning" userId="4b16d4e24b5f2f9c" providerId="LiveId" clId="{48ABA83B-2CF7-C146-96E5-7FA905A35EFA}" dt="2019-11-12T14:55:02.038" v="2713" actId="6549"/>
          <ac:spMkLst>
            <pc:docMk/>
            <pc:sldMk cId="0" sldId="262"/>
            <ac:spMk id="193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4:55:08.833" v="2714" actId="6549"/>
        <pc:sldMkLst>
          <pc:docMk/>
          <pc:sldMk cId="0" sldId="263"/>
        </pc:sldMkLst>
        <pc:spChg chg="mod">
          <ac:chgData name="Xu Ning" userId="4b16d4e24b5f2f9c" providerId="LiveId" clId="{48ABA83B-2CF7-C146-96E5-7FA905A35EFA}" dt="2019-11-12T14:55:08.833" v="2714" actId="6549"/>
          <ac:spMkLst>
            <pc:docMk/>
            <pc:sldMk cId="0" sldId="263"/>
            <ac:spMk id="11" creationId="{E94D4F88-D214-4CE7-833B-FF4E6FB00562}"/>
          </ac:spMkLst>
        </pc:spChg>
        <pc:spChg chg="mod">
          <ac:chgData name="Xu Ning" userId="4b16d4e24b5f2f9c" providerId="LiveId" clId="{48ABA83B-2CF7-C146-96E5-7FA905A35EFA}" dt="2019-11-12T13:22:39.313" v="765" actId="20577"/>
          <ac:spMkLst>
            <pc:docMk/>
            <pc:sldMk cId="0" sldId="263"/>
            <ac:spMk id="196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3:34:56.897" v="963" actId="20577"/>
        <pc:sldMkLst>
          <pc:docMk/>
          <pc:sldMk cId="1764588909" sldId="272"/>
        </pc:sldMkLst>
        <pc:spChg chg="mod">
          <ac:chgData name="Xu Ning" userId="4b16d4e24b5f2f9c" providerId="LiveId" clId="{48ABA83B-2CF7-C146-96E5-7FA905A35EFA}" dt="2019-11-12T13:34:56.897" v="963" actId="20577"/>
          <ac:spMkLst>
            <pc:docMk/>
            <pc:sldMk cId="1764588909" sldId="272"/>
            <ac:spMk id="4" creationId="{C47AF4FD-D347-D646-A81B-6A587B0E68D9}"/>
          </ac:spMkLst>
        </pc:spChg>
      </pc:sldChg>
      <pc:sldChg chg="modSp">
        <pc:chgData name="Xu Ning" userId="4b16d4e24b5f2f9c" providerId="LiveId" clId="{48ABA83B-2CF7-C146-96E5-7FA905A35EFA}" dt="2019-11-12T13:23:17.199" v="835" actId="20577"/>
        <pc:sldMkLst>
          <pc:docMk/>
          <pc:sldMk cId="3156984360" sldId="273"/>
        </pc:sldMkLst>
        <pc:spChg chg="mod">
          <ac:chgData name="Xu Ning" userId="4b16d4e24b5f2f9c" providerId="LiveId" clId="{48ABA83B-2CF7-C146-96E5-7FA905A35EFA}" dt="2019-11-12T13:23:17.199" v="835" actId="20577"/>
          <ac:spMkLst>
            <pc:docMk/>
            <pc:sldMk cId="3156984360" sldId="273"/>
            <ac:spMk id="28" creationId="{00000000-0000-0000-0000-000000000000}"/>
          </ac:spMkLst>
        </pc:spChg>
        <pc:cxnChg chg="mod">
          <ac:chgData name="Xu Ning" userId="4b16d4e24b5f2f9c" providerId="LiveId" clId="{48ABA83B-2CF7-C146-96E5-7FA905A35EFA}" dt="2019-11-12T13:21:48.460" v="717" actId="14100"/>
          <ac:cxnSpMkLst>
            <pc:docMk/>
            <pc:sldMk cId="3156984360" sldId="273"/>
            <ac:cxnSpMk id="13" creationId="{00000000-0000-0000-0000-000000000000}"/>
          </ac:cxnSpMkLst>
        </pc:cxnChg>
      </pc:sldChg>
      <pc:sldChg chg="del">
        <pc:chgData name="Xu Ning" userId="4b16d4e24b5f2f9c" providerId="LiveId" clId="{48ABA83B-2CF7-C146-96E5-7FA905A35EFA}" dt="2019-11-11T17:34:39.222" v="5" actId="2696"/>
        <pc:sldMkLst>
          <pc:docMk/>
          <pc:sldMk cId="4281478155" sldId="274"/>
        </pc:sldMkLst>
      </pc:sldChg>
      <pc:sldChg chg="addSp delSp modSp addAnim delAnim modAnim">
        <pc:chgData name="Xu Ning" userId="4b16d4e24b5f2f9c" providerId="LiveId" clId="{48ABA83B-2CF7-C146-96E5-7FA905A35EFA}" dt="2019-11-12T13:40:31.288" v="979" actId="1076"/>
        <pc:sldMkLst>
          <pc:docMk/>
          <pc:sldMk cId="4048073933" sldId="275"/>
        </pc:sldMkLst>
        <pc:spChg chg="mod">
          <ac:chgData name="Xu Ning" userId="4b16d4e24b5f2f9c" providerId="LiveId" clId="{48ABA83B-2CF7-C146-96E5-7FA905A35EFA}" dt="2019-11-12T12:44:13.308" v="574" actId="20577"/>
          <ac:spMkLst>
            <pc:docMk/>
            <pc:sldMk cId="4048073933" sldId="275"/>
            <ac:spMk id="3" creationId="{95214EF0-090A-8949-9E64-241C76EAE245}"/>
          </ac:spMkLst>
        </pc:spChg>
        <pc:spChg chg="mod">
          <ac:chgData name="Xu Ning" userId="4b16d4e24b5f2f9c" providerId="LiveId" clId="{48ABA83B-2CF7-C146-96E5-7FA905A35EFA}" dt="2019-11-12T12:38:27.556" v="410" actId="20577"/>
          <ac:spMkLst>
            <pc:docMk/>
            <pc:sldMk cId="4048073933" sldId="275"/>
            <ac:spMk id="6" creationId="{3EB364A5-91A2-9C49-9E33-AC1F9271DADE}"/>
          </ac:spMkLst>
        </pc:spChg>
        <pc:spChg chg="add del mod">
          <ac:chgData name="Xu Ning" userId="4b16d4e24b5f2f9c" providerId="LiveId" clId="{48ABA83B-2CF7-C146-96E5-7FA905A35EFA}" dt="2019-11-12T13:40:14.504" v="975" actId="1076"/>
          <ac:spMkLst>
            <pc:docMk/>
            <pc:sldMk cId="4048073933" sldId="275"/>
            <ac:spMk id="7" creationId="{50D33B7A-DB47-654C-9C7C-97C10EC58DDB}"/>
          </ac:spMkLst>
        </pc:spChg>
        <pc:spChg chg="add del mod">
          <ac:chgData name="Xu Ning" userId="4b16d4e24b5f2f9c" providerId="LiveId" clId="{48ABA83B-2CF7-C146-96E5-7FA905A35EFA}" dt="2019-11-12T13:40:11.560" v="974" actId="1076"/>
          <ac:spMkLst>
            <pc:docMk/>
            <pc:sldMk cId="4048073933" sldId="275"/>
            <ac:spMk id="8" creationId="{946B69B9-DB47-F240-AF14-3D0C3682ACE2}"/>
          </ac:spMkLst>
        </pc:spChg>
        <pc:spChg chg="del">
          <ac:chgData name="Xu Ning" userId="4b16d4e24b5f2f9c" providerId="LiveId" clId="{48ABA83B-2CF7-C146-96E5-7FA905A35EFA}" dt="2019-11-12T12:42:19.715" v="502" actId="478"/>
          <ac:spMkLst>
            <pc:docMk/>
            <pc:sldMk cId="4048073933" sldId="275"/>
            <ac:spMk id="9" creationId="{3530334F-CC08-8D49-818D-247282FED52C}"/>
          </ac:spMkLst>
        </pc:spChg>
        <pc:spChg chg="add mod">
          <ac:chgData name="Xu Ning" userId="4b16d4e24b5f2f9c" providerId="LiveId" clId="{48ABA83B-2CF7-C146-96E5-7FA905A35EFA}" dt="2019-11-12T13:40:31.288" v="979" actId="1076"/>
          <ac:spMkLst>
            <pc:docMk/>
            <pc:sldMk cId="4048073933" sldId="275"/>
            <ac:spMk id="16" creationId="{3E134751-CC18-5846-9603-0052C0DDD2F6}"/>
          </ac:spMkLst>
        </pc:spChg>
        <pc:graphicFrameChg chg="del">
          <ac:chgData name="Xu Ning" userId="4b16d4e24b5f2f9c" providerId="LiveId" clId="{48ABA83B-2CF7-C146-96E5-7FA905A35EFA}" dt="2019-11-12T12:42:37.545" v="506" actId="478"/>
          <ac:graphicFrameMkLst>
            <pc:docMk/>
            <pc:sldMk cId="4048073933" sldId="275"/>
            <ac:graphicFrameMk id="4" creationId="{888EFEE5-0511-5C4B-A8D4-5FAC92AF835B}"/>
          </ac:graphicFrameMkLst>
        </pc:graphicFrameChg>
        <pc:picChg chg="add del mod">
          <ac:chgData name="Xu Ning" userId="4b16d4e24b5f2f9c" providerId="LiveId" clId="{48ABA83B-2CF7-C146-96E5-7FA905A35EFA}" dt="2019-11-12T13:39:17.688" v="965" actId="478"/>
          <ac:picMkLst>
            <pc:docMk/>
            <pc:sldMk cId="4048073933" sldId="275"/>
            <ac:picMk id="12" creationId="{F1B2A2D5-B399-6141-A2E3-08796A9B1A4E}"/>
          </ac:picMkLst>
        </pc:picChg>
        <pc:picChg chg="add mod">
          <ac:chgData name="Xu Ning" userId="4b16d4e24b5f2f9c" providerId="LiveId" clId="{48ABA83B-2CF7-C146-96E5-7FA905A35EFA}" dt="2019-11-12T13:40:02.065" v="971" actId="1076"/>
          <ac:picMkLst>
            <pc:docMk/>
            <pc:sldMk cId="4048073933" sldId="275"/>
            <ac:picMk id="15" creationId="{EAC62992-912A-5145-81A8-EE1442638853}"/>
          </ac:picMkLst>
        </pc:picChg>
      </pc:sldChg>
      <pc:sldChg chg="del">
        <pc:chgData name="Xu Ning" userId="4b16d4e24b5f2f9c" providerId="LiveId" clId="{48ABA83B-2CF7-C146-96E5-7FA905A35EFA}" dt="2019-11-12T13:22:04.478" v="718" actId="2696"/>
        <pc:sldMkLst>
          <pc:docMk/>
          <pc:sldMk cId="3659404630" sldId="277"/>
        </pc:sldMkLst>
      </pc:sldChg>
      <pc:sldChg chg="addSp delSp modSp add delAnim modAnim">
        <pc:chgData name="Xu Ning" userId="4b16d4e24b5f2f9c" providerId="LiveId" clId="{48ABA83B-2CF7-C146-96E5-7FA905A35EFA}" dt="2019-11-12T13:28:51.974" v="951"/>
        <pc:sldMkLst>
          <pc:docMk/>
          <pc:sldMk cId="4139501997" sldId="277"/>
        </pc:sldMkLst>
        <pc:spChg chg="del mod">
          <ac:chgData name="Xu Ning" userId="4b16d4e24b5f2f9c" providerId="LiveId" clId="{48ABA83B-2CF7-C146-96E5-7FA905A35EFA}" dt="2019-11-12T13:28:13.365" v="938" actId="478"/>
          <ac:spMkLst>
            <pc:docMk/>
            <pc:sldMk cId="4139501997" sldId="277"/>
            <ac:spMk id="2" creationId="{50E34C13-FBDC-4547-AEBC-44A44F27ADF0}"/>
          </ac:spMkLst>
        </pc:spChg>
        <pc:spChg chg="mod">
          <ac:chgData name="Xu Ning" userId="4b16d4e24b5f2f9c" providerId="LiveId" clId="{48ABA83B-2CF7-C146-96E5-7FA905A35EFA}" dt="2019-11-12T13:27:56.824" v="936" actId="20577"/>
          <ac:spMkLst>
            <pc:docMk/>
            <pc:sldMk cId="4139501997" sldId="277"/>
            <ac:spMk id="6" creationId="{BF26CDCF-00E8-A84E-98FF-C5BB0EC251C5}"/>
          </ac:spMkLst>
        </pc:spChg>
        <pc:spChg chg="add del">
          <ac:chgData name="Xu Ning" userId="4b16d4e24b5f2f9c" providerId="LiveId" clId="{48ABA83B-2CF7-C146-96E5-7FA905A35EFA}" dt="2019-11-12T13:27:05.793" v="909"/>
          <ac:spMkLst>
            <pc:docMk/>
            <pc:sldMk cId="4139501997" sldId="277"/>
            <ac:spMk id="7" creationId="{DDA5E9E7-D622-8C40-A45E-669319243C98}"/>
          </ac:spMkLst>
        </pc:spChg>
        <pc:spChg chg="mod">
          <ac:chgData name="Xu Ning" userId="4b16d4e24b5f2f9c" providerId="LiveId" clId="{48ABA83B-2CF7-C146-96E5-7FA905A35EFA}" dt="2019-11-12T13:28:30.981" v="948" actId="1076"/>
          <ac:spMkLst>
            <pc:docMk/>
            <pc:sldMk cId="4139501997" sldId="277"/>
            <ac:spMk id="9" creationId="{E92258BF-3512-C74E-88F7-EBAD1EAA75C7}"/>
          </ac:spMkLst>
        </pc:spChg>
        <pc:picChg chg="mod">
          <ac:chgData name="Xu Ning" userId="4b16d4e24b5f2f9c" providerId="LiveId" clId="{48ABA83B-2CF7-C146-96E5-7FA905A35EFA}" dt="2019-11-12T13:25:41.767" v="865" actId="1076"/>
          <ac:picMkLst>
            <pc:docMk/>
            <pc:sldMk cId="4139501997" sldId="277"/>
            <ac:picMk id="4" creationId="{01C3DE84-E931-EB48-9C25-7DD8F52BFFBA}"/>
          </ac:picMkLst>
        </pc:picChg>
        <pc:picChg chg="add mod">
          <ac:chgData name="Xu Ning" userId="4b16d4e24b5f2f9c" providerId="LiveId" clId="{48ABA83B-2CF7-C146-96E5-7FA905A35EFA}" dt="2019-11-12T13:27:40.302" v="920" actId="1076"/>
          <ac:picMkLst>
            <pc:docMk/>
            <pc:sldMk cId="4139501997" sldId="277"/>
            <ac:picMk id="10" creationId="{6033F6BF-73CF-204E-BB95-0FB0446CDFD6}"/>
          </ac:picMkLst>
        </pc:picChg>
      </pc:sldChg>
      <pc:sldChg chg="del">
        <pc:chgData name="Xu Ning" userId="4b16d4e24b5f2f9c" providerId="LiveId" clId="{48ABA83B-2CF7-C146-96E5-7FA905A35EFA}" dt="2019-11-11T17:46:30.601" v="43" actId="2696"/>
        <pc:sldMkLst>
          <pc:docMk/>
          <pc:sldMk cId="1627389710" sldId="278"/>
        </pc:sldMkLst>
      </pc:sldChg>
      <pc:sldChg chg="del">
        <pc:chgData name="Xu Ning" userId="4b16d4e24b5f2f9c" providerId="LiveId" clId="{48ABA83B-2CF7-C146-96E5-7FA905A35EFA}" dt="2019-11-11T17:46:32.525" v="44" actId="2696"/>
        <pc:sldMkLst>
          <pc:docMk/>
          <pc:sldMk cId="3792372489" sldId="279"/>
        </pc:sldMkLst>
      </pc:sldChg>
      <pc:sldChg chg="modSp ord modAnim">
        <pc:chgData name="Xu Ning" userId="4b16d4e24b5f2f9c" providerId="LiveId" clId="{48ABA83B-2CF7-C146-96E5-7FA905A35EFA}" dt="2019-11-12T14:53:42.409" v="2712"/>
        <pc:sldMkLst>
          <pc:docMk/>
          <pc:sldMk cId="1667341795" sldId="280"/>
        </pc:sldMkLst>
        <pc:spChg chg="mod">
          <ac:chgData name="Xu Ning" userId="4b16d4e24b5f2f9c" providerId="LiveId" clId="{48ABA83B-2CF7-C146-96E5-7FA905A35EFA}" dt="2019-11-12T13:20:27.487" v="716" actId="20577"/>
          <ac:spMkLst>
            <pc:docMk/>
            <pc:sldMk cId="1667341795" sldId="280"/>
            <ac:spMk id="2" creationId="{6DDD149D-8618-7E46-827D-C4D3EB48222B}"/>
          </ac:spMkLst>
        </pc:spChg>
      </pc:sldChg>
      <pc:sldChg chg="addSp modSp add">
        <pc:chgData name="Xu Ning" userId="4b16d4e24b5f2f9c" providerId="LiveId" clId="{48ABA83B-2CF7-C146-96E5-7FA905A35EFA}" dt="2019-11-12T12:37:08.116" v="316" actId="27636"/>
        <pc:sldMkLst>
          <pc:docMk/>
          <pc:sldMk cId="162118492" sldId="282"/>
        </pc:sldMkLst>
        <pc:spChg chg="mod">
          <ac:chgData name="Xu Ning" userId="4b16d4e24b5f2f9c" providerId="LiveId" clId="{48ABA83B-2CF7-C146-96E5-7FA905A35EFA}" dt="2019-11-12T12:36:34.897" v="311" actId="403"/>
          <ac:spMkLst>
            <pc:docMk/>
            <pc:sldMk cId="162118492" sldId="282"/>
            <ac:spMk id="4" creationId="{00000000-0000-0000-0000-000000000000}"/>
          </ac:spMkLst>
        </pc:spChg>
        <pc:spChg chg="mod">
          <ac:chgData name="Xu Ning" userId="4b16d4e24b5f2f9c" providerId="LiveId" clId="{48ABA83B-2CF7-C146-96E5-7FA905A35EFA}" dt="2019-11-12T12:37:08.116" v="316" actId="27636"/>
          <ac:spMkLst>
            <pc:docMk/>
            <pc:sldMk cId="162118492" sldId="282"/>
            <ac:spMk id="5" creationId="{00000000-0000-0000-0000-000000000000}"/>
          </ac:spMkLst>
        </pc:spChg>
        <pc:spChg chg="mod">
          <ac:chgData name="Xu Ning" userId="4b16d4e24b5f2f9c" providerId="LiveId" clId="{48ABA83B-2CF7-C146-96E5-7FA905A35EFA}" dt="2019-11-12T12:36:30.301" v="310" actId="403"/>
          <ac:spMkLst>
            <pc:docMk/>
            <pc:sldMk cId="162118492" sldId="282"/>
            <ac:spMk id="6" creationId="{00000000-0000-0000-0000-000000000000}"/>
          </ac:spMkLst>
        </pc:spChg>
        <pc:picChg chg="add">
          <ac:chgData name="Xu Ning" userId="4b16d4e24b5f2f9c" providerId="LiveId" clId="{48ABA83B-2CF7-C146-96E5-7FA905A35EFA}" dt="2019-11-12T12:34:55.141" v="260"/>
          <ac:picMkLst>
            <pc:docMk/>
            <pc:sldMk cId="162118492" sldId="282"/>
            <ac:picMk id="9" creationId="{956A5EEB-D497-4F43-AF8F-49468FA71D04}"/>
          </ac:picMkLst>
        </pc:picChg>
      </pc:sldChg>
      <pc:sldChg chg="add del">
        <pc:chgData name="Xu Ning" userId="4b16d4e24b5f2f9c" providerId="LiveId" clId="{48ABA83B-2CF7-C146-96E5-7FA905A35EFA}" dt="2019-11-11T17:41:33.490" v="7"/>
        <pc:sldMkLst>
          <pc:docMk/>
          <pc:sldMk cId="51743233" sldId="283"/>
        </pc:sldMkLst>
      </pc:sldChg>
      <pc:sldChg chg="addSp modSp add del">
        <pc:chgData name="Xu Ning" userId="4b16d4e24b5f2f9c" providerId="LiveId" clId="{48ABA83B-2CF7-C146-96E5-7FA905A35EFA}" dt="2019-11-12T13:23:30.973" v="836" actId="2696"/>
        <pc:sldMkLst>
          <pc:docMk/>
          <pc:sldMk cId="532541018" sldId="283"/>
        </pc:sldMkLst>
        <pc:spChg chg="add mod">
          <ac:chgData name="Xu Ning" userId="4b16d4e24b5f2f9c" providerId="LiveId" clId="{48ABA83B-2CF7-C146-96E5-7FA905A35EFA}" dt="2019-11-11T18:17:41.548" v="251" actId="20577"/>
          <ac:spMkLst>
            <pc:docMk/>
            <pc:sldMk cId="532541018" sldId="283"/>
            <ac:spMk id="3" creationId="{A5D879B6-2037-7348-9DF0-389EDF829EFC}"/>
          </ac:spMkLst>
        </pc:spChg>
        <pc:spChg chg="add mod">
          <ac:chgData name="Xu Ning" userId="4b16d4e24b5f2f9c" providerId="LiveId" clId="{48ABA83B-2CF7-C146-96E5-7FA905A35EFA}" dt="2019-11-11T17:42:02.459" v="30" actId="20577"/>
          <ac:spMkLst>
            <pc:docMk/>
            <pc:sldMk cId="532541018" sldId="283"/>
            <ac:spMk id="4" creationId="{5B403902-5216-2B44-AB93-EAF8F714FD9D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5" creationId="{82DD60E3-13F8-9741-AE53-821E00327679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6" creationId="{48EF3D16-3BD4-1C4D-89FF-4F262C06AD33}"/>
          </ac:spMkLst>
        </pc:spChg>
      </pc:sldChg>
      <pc:sldChg chg="modSp add del">
        <pc:chgData name="Xu Ning" userId="4b16d4e24b5f2f9c" providerId="LiveId" clId="{48ABA83B-2CF7-C146-96E5-7FA905A35EFA}" dt="2019-11-12T13:59:59.299" v="980" actId="2696"/>
        <pc:sldMkLst>
          <pc:docMk/>
          <pc:sldMk cId="2736362565" sldId="283"/>
        </pc:sldMkLst>
        <pc:spChg chg="mod">
          <ac:chgData name="Xu Ning" userId="4b16d4e24b5f2f9c" providerId="LiveId" clId="{48ABA83B-2CF7-C146-96E5-7FA905A35EFA}" dt="2019-11-12T13:23:44.029" v="842" actId="20577"/>
          <ac:spMkLst>
            <pc:docMk/>
            <pc:sldMk cId="2736362565" sldId="283"/>
            <ac:spMk id="3" creationId="{A5D879B6-2037-7348-9DF0-389EDF829EFC}"/>
          </ac:spMkLst>
        </pc:spChg>
      </pc:sldChg>
      <pc:sldChg chg="addSp delSp modSp add">
        <pc:chgData name="Xu Ning" userId="4b16d4e24b5f2f9c" providerId="LiveId" clId="{48ABA83B-2CF7-C146-96E5-7FA905A35EFA}" dt="2019-11-12T15:07:48.867" v="2990"/>
        <pc:sldMkLst>
          <pc:docMk/>
          <pc:sldMk cId="3115284659" sldId="283"/>
        </pc:sldMkLst>
        <pc:spChg chg="mod">
          <ac:chgData name="Xu Ning" userId="4b16d4e24b5f2f9c" providerId="LiveId" clId="{48ABA83B-2CF7-C146-96E5-7FA905A35EFA}" dt="2019-11-12T14:36:37.306" v="1953" actId="20577"/>
          <ac:spMkLst>
            <pc:docMk/>
            <pc:sldMk cId="3115284659" sldId="283"/>
            <ac:spMk id="3" creationId="{A5D879B6-2037-7348-9DF0-389EDF829EFC}"/>
          </ac:spMkLst>
        </pc:spChg>
        <pc:spChg chg="add del">
          <ac:chgData name="Xu Ning" userId="4b16d4e24b5f2f9c" providerId="LiveId" clId="{48ABA83B-2CF7-C146-96E5-7FA905A35EFA}" dt="2019-11-12T15:07:48.867" v="2990"/>
          <ac:spMkLst>
            <pc:docMk/>
            <pc:sldMk cId="3115284659" sldId="283"/>
            <ac:spMk id="7" creationId="{627D9658-8313-8A4B-A07A-86AACDC2D117}"/>
          </ac:spMkLst>
        </pc:spChg>
      </pc:sldChg>
      <pc:sldChg chg="addSp add del">
        <pc:chgData name="Xu Ning" userId="4b16d4e24b5f2f9c" providerId="LiveId" clId="{48ABA83B-2CF7-C146-96E5-7FA905A35EFA}" dt="2019-11-12T13:23:30.984" v="837" actId="2696"/>
        <pc:sldMkLst>
          <pc:docMk/>
          <pc:sldMk cId="1895817596" sldId="284"/>
        </pc:sldMkLst>
        <pc:spChg chg="add">
          <ac:chgData name="Xu Ning" userId="4b16d4e24b5f2f9c" providerId="LiveId" clId="{48ABA83B-2CF7-C146-96E5-7FA905A35EFA}" dt="2019-11-12T12:40:07.819" v="496"/>
          <ac:spMkLst>
            <pc:docMk/>
            <pc:sldMk cId="1895817596" sldId="284"/>
            <ac:spMk id="4" creationId="{3A2BB7EF-BFFB-B146-A381-D4F78C9468EF}"/>
          </ac:spMkLst>
        </pc:spChg>
      </pc:sldChg>
      <pc:sldChg chg="add del">
        <pc:chgData name="Xu Ning" userId="4b16d4e24b5f2f9c" providerId="LiveId" clId="{48ABA83B-2CF7-C146-96E5-7FA905A35EFA}" dt="2019-11-12T13:59:59.323" v="982" actId="2696"/>
        <pc:sldMkLst>
          <pc:docMk/>
          <pc:sldMk cId="3080921009" sldId="284"/>
        </pc:sldMkLst>
      </pc:sldChg>
      <pc:sldChg chg="addSp delSp modSp add modAnim">
        <pc:chgData name="Xu Ning" userId="4b16d4e24b5f2f9c" providerId="LiveId" clId="{48ABA83B-2CF7-C146-96E5-7FA905A35EFA}" dt="2019-11-12T14:42:48.400" v="2319"/>
        <pc:sldMkLst>
          <pc:docMk/>
          <pc:sldMk cId="3519957351" sldId="284"/>
        </pc:sldMkLst>
        <pc:spChg chg="mod">
          <ac:chgData name="Xu Ning" userId="4b16d4e24b5f2f9c" providerId="LiveId" clId="{48ABA83B-2CF7-C146-96E5-7FA905A35EFA}" dt="2019-11-12T14:39:51.930" v="1992" actId="20577"/>
          <ac:spMkLst>
            <pc:docMk/>
            <pc:sldMk cId="3519957351" sldId="284"/>
            <ac:spMk id="2" creationId="{2B17D26B-F50D-114D-81B8-841A4407ADD9}"/>
          </ac:spMkLst>
        </pc:spChg>
        <pc:spChg chg="del">
          <ac:chgData name="Xu Ning" userId="4b16d4e24b5f2f9c" providerId="LiveId" clId="{48ABA83B-2CF7-C146-96E5-7FA905A35EFA}" dt="2019-11-12T14:37:04.090" v="1954" actId="478"/>
          <ac:spMkLst>
            <pc:docMk/>
            <pc:sldMk cId="3519957351" sldId="284"/>
            <ac:spMk id="3" creationId="{F6EF53FA-BAFE-BB4D-BA24-8C4A63147E4D}"/>
          </ac:spMkLst>
        </pc:spChg>
        <pc:spChg chg="add mod">
          <ac:chgData name="Xu Ning" userId="4b16d4e24b5f2f9c" providerId="LiveId" clId="{48ABA83B-2CF7-C146-96E5-7FA905A35EFA}" dt="2019-11-12T14:41:38.475" v="2201" actId="20577"/>
          <ac:spMkLst>
            <pc:docMk/>
            <pc:sldMk cId="3519957351" sldId="284"/>
            <ac:spMk id="8" creationId="{84CCA072-92E8-3347-8866-15BB71736530}"/>
          </ac:spMkLst>
        </pc:spChg>
        <pc:spChg chg="add mod">
          <ac:chgData name="Xu Ning" userId="4b16d4e24b5f2f9c" providerId="LiveId" clId="{48ABA83B-2CF7-C146-96E5-7FA905A35EFA}" dt="2019-11-12T14:42:06.259" v="2276" actId="1076"/>
          <ac:spMkLst>
            <pc:docMk/>
            <pc:sldMk cId="3519957351" sldId="284"/>
            <ac:spMk id="9" creationId="{698AB73A-A9B6-C246-BC3C-DB9355DCC253}"/>
          </ac:spMkLst>
        </pc:spChg>
        <pc:spChg chg="add mod">
          <ac:chgData name="Xu Ning" userId="4b16d4e24b5f2f9c" providerId="LiveId" clId="{48ABA83B-2CF7-C146-96E5-7FA905A35EFA}" dt="2019-11-12T14:42:23.896" v="2315" actId="1076"/>
          <ac:spMkLst>
            <pc:docMk/>
            <pc:sldMk cId="3519957351" sldId="284"/>
            <ac:spMk id="10" creationId="{1D240F36-A641-0544-A083-947AC34579F7}"/>
          </ac:spMkLst>
        </pc:spChg>
        <pc:picChg chg="add del mod">
          <ac:chgData name="Xu Ning" userId="4b16d4e24b5f2f9c" providerId="LiveId" clId="{48ABA83B-2CF7-C146-96E5-7FA905A35EFA}" dt="2019-11-12T14:38:17.968" v="1957" actId="478"/>
          <ac:picMkLst>
            <pc:docMk/>
            <pc:sldMk cId="3519957351" sldId="284"/>
            <ac:picMk id="5" creationId="{371D3C43-9151-EC4F-8CAA-5966F853A1E8}"/>
          </ac:picMkLst>
        </pc:picChg>
        <pc:picChg chg="add mod">
          <ac:chgData name="Xu Ning" userId="4b16d4e24b5f2f9c" providerId="LiveId" clId="{48ABA83B-2CF7-C146-96E5-7FA905A35EFA}" dt="2019-11-12T14:41:41.939" v="2202" actId="1076"/>
          <ac:picMkLst>
            <pc:docMk/>
            <pc:sldMk cId="3519957351" sldId="284"/>
            <ac:picMk id="7" creationId="{69769A7F-4F8A-214B-B9EC-6A18C26C4C89}"/>
          </ac:picMkLst>
        </pc:picChg>
      </pc:sldChg>
      <pc:sldChg chg="addSp modSp add del">
        <pc:chgData name="Xu Ning" userId="4b16d4e24b5f2f9c" providerId="LiveId" clId="{48ABA83B-2CF7-C146-96E5-7FA905A35EFA}" dt="2019-11-12T14:00:42.722" v="991" actId="2696"/>
        <pc:sldMkLst>
          <pc:docMk/>
          <pc:sldMk cId="291877070" sldId="285"/>
        </pc:sldMkLst>
        <pc:spChg chg="add mod">
          <ac:chgData name="Xu Ning" userId="4b16d4e24b5f2f9c" providerId="LiveId" clId="{48ABA83B-2CF7-C146-96E5-7FA905A35EFA}" dt="2019-11-11T18:17:50.587" v="255" actId="20577"/>
          <ac:spMkLst>
            <pc:docMk/>
            <pc:sldMk cId="291877070" sldId="285"/>
            <ac:spMk id="3" creationId="{1266BC8A-6693-7B4C-B6EF-E6B5EE2F069B}"/>
          </ac:spMkLst>
        </pc:spChg>
        <pc:spChg chg="add mod">
          <ac:chgData name="Xu Ning" userId="4b16d4e24b5f2f9c" providerId="LiveId" clId="{48ABA83B-2CF7-C146-96E5-7FA905A35EFA}" dt="2019-11-11T17:46:40.911" v="46"/>
          <ac:spMkLst>
            <pc:docMk/>
            <pc:sldMk cId="291877070" sldId="285"/>
            <ac:spMk id="4" creationId="{2D447F73-7D9F-3E48-AFBE-C4A93574F8DF}"/>
          </ac:spMkLst>
        </pc:spChg>
      </pc:sldChg>
      <pc:sldChg chg="addSp delSp modSp add">
        <pc:chgData name="Xu Ning" userId="4b16d4e24b5f2f9c" providerId="LiveId" clId="{48ABA83B-2CF7-C146-96E5-7FA905A35EFA}" dt="2019-11-12T15:07:17.173" v="2975"/>
        <pc:sldMkLst>
          <pc:docMk/>
          <pc:sldMk cId="93346276" sldId="286"/>
        </pc:sldMkLst>
        <pc:spChg chg="mod">
          <ac:chgData name="Xu Ning" userId="4b16d4e24b5f2f9c" providerId="LiveId" clId="{48ABA83B-2CF7-C146-96E5-7FA905A35EFA}" dt="2019-11-12T14:01:21.152" v="1020" actId="20577"/>
          <ac:spMkLst>
            <pc:docMk/>
            <pc:sldMk cId="93346276" sldId="286"/>
            <ac:spMk id="2" creationId="{11EFA465-4066-E94C-A4F9-6E7DD398BB04}"/>
          </ac:spMkLst>
        </pc:spChg>
        <pc:spChg chg="del">
          <ac:chgData name="Xu Ning" userId="4b16d4e24b5f2f9c" providerId="LiveId" clId="{48ABA83B-2CF7-C146-96E5-7FA905A35EFA}" dt="2019-11-12T14:04:39.123" v="1021" actId="478"/>
          <ac:spMkLst>
            <pc:docMk/>
            <pc:sldMk cId="93346276" sldId="286"/>
            <ac:spMk id="3" creationId="{4220D713-5F6A-B247-A031-15C4E313D0E8}"/>
          </ac:spMkLst>
        </pc:spChg>
        <pc:spChg chg="add mod">
          <ac:chgData name="Xu Ning" userId="4b16d4e24b5f2f9c" providerId="LiveId" clId="{48ABA83B-2CF7-C146-96E5-7FA905A35EFA}" dt="2019-11-12T14:07:56.656" v="1059" actId="1076"/>
          <ac:spMkLst>
            <pc:docMk/>
            <pc:sldMk cId="93346276" sldId="286"/>
            <ac:spMk id="8" creationId="{CDF73BE3-B009-E443-8E93-623A4CD5C961}"/>
          </ac:spMkLst>
        </pc:spChg>
        <pc:spChg chg="add mod">
          <ac:chgData name="Xu Ning" userId="4b16d4e24b5f2f9c" providerId="LiveId" clId="{48ABA83B-2CF7-C146-96E5-7FA905A35EFA}" dt="2019-11-12T14:08:09.310" v="1092" actId="20577"/>
          <ac:spMkLst>
            <pc:docMk/>
            <pc:sldMk cId="93346276" sldId="286"/>
            <ac:spMk id="9" creationId="{BB11FCF5-571C-7F43-8A36-4F9950240543}"/>
          </ac:spMkLst>
        </pc:spChg>
        <pc:spChg chg="add">
          <ac:chgData name="Xu Ning" userId="4b16d4e24b5f2f9c" providerId="LiveId" clId="{48ABA83B-2CF7-C146-96E5-7FA905A35EFA}" dt="2019-11-12T15:07:17.173" v="2975"/>
          <ac:spMkLst>
            <pc:docMk/>
            <pc:sldMk cId="93346276" sldId="286"/>
            <ac:spMk id="10" creationId="{B0AFEF42-A254-8243-9893-6AD59D90646F}"/>
          </ac:spMkLst>
        </pc:spChg>
        <pc:picChg chg="add del">
          <ac:chgData name="Xu Ning" userId="4b16d4e24b5f2f9c" providerId="LiveId" clId="{48ABA83B-2CF7-C146-96E5-7FA905A35EFA}" dt="2019-11-12T14:07:17.648" v="1023" actId="478"/>
          <ac:picMkLst>
            <pc:docMk/>
            <pc:sldMk cId="93346276" sldId="286"/>
            <ac:picMk id="4" creationId="{94977634-3255-DF4F-AB3B-C71849EE568E}"/>
          </ac:picMkLst>
        </pc:picChg>
        <pc:picChg chg="add mod">
          <ac:chgData name="Xu Ning" userId="4b16d4e24b5f2f9c" providerId="LiveId" clId="{48ABA83B-2CF7-C146-96E5-7FA905A35EFA}" dt="2019-11-12T14:08:13.979" v="1094" actId="1076"/>
          <ac:picMkLst>
            <pc:docMk/>
            <pc:sldMk cId="93346276" sldId="286"/>
            <ac:picMk id="5" creationId="{CBECBF2A-16C3-C54D-915B-2D4636D0FE60}"/>
          </ac:picMkLst>
        </pc:picChg>
        <pc:picChg chg="add mod">
          <ac:chgData name="Xu Ning" userId="4b16d4e24b5f2f9c" providerId="LiveId" clId="{48ABA83B-2CF7-C146-96E5-7FA905A35EFA}" dt="2019-11-12T14:08:12.139" v="1093" actId="1076"/>
          <ac:picMkLst>
            <pc:docMk/>
            <pc:sldMk cId="93346276" sldId="286"/>
            <ac:picMk id="7" creationId="{AB357803-6EEE-954D-B6EA-A42C19C0CE7E}"/>
          </ac:picMkLst>
        </pc:picChg>
      </pc:sldChg>
      <pc:sldChg chg="addSp delSp modSp add modAnim">
        <pc:chgData name="Xu Ning" userId="4b16d4e24b5f2f9c" providerId="LiveId" clId="{48ABA83B-2CF7-C146-96E5-7FA905A35EFA}" dt="2019-11-12T15:07:40.449" v="2986"/>
        <pc:sldMkLst>
          <pc:docMk/>
          <pc:sldMk cId="4057919595" sldId="287"/>
        </pc:sldMkLst>
        <pc:spChg chg="mod">
          <ac:chgData name="Xu Ning" userId="4b16d4e24b5f2f9c" providerId="LiveId" clId="{48ABA83B-2CF7-C146-96E5-7FA905A35EFA}" dt="2019-11-11T18:05:56.172" v="214" actId="20577"/>
          <ac:spMkLst>
            <pc:docMk/>
            <pc:sldMk cId="4057919595" sldId="287"/>
            <ac:spMk id="2" creationId="{EF5DFD0C-A78C-C64A-8294-3C2D9AFEFEE8}"/>
          </ac:spMkLst>
        </pc:spChg>
        <pc:spChg chg="del">
          <ac:chgData name="Xu Ning" userId="4b16d4e24b5f2f9c" providerId="LiveId" clId="{48ABA83B-2CF7-C146-96E5-7FA905A35EFA}" dt="2019-11-11T18:03:20.636" v="109" actId="478"/>
          <ac:spMkLst>
            <pc:docMk/>
            <pc:sldMk cId="4057919595" sldId="287"/>
            <ac:spMk id="3" creationId="{EF8ED2AC-FADC-C340-AAA7-57034D8548E3}"/>
          </ac:spMkLst>
        </pc:spChg>
        <pc:spChg chg="add mod">
          <ac:chgData name="Xu Ning" userId="4b16d4e24b5f2f9c" providerId="LiveId" clId="{48ABA83B-2CF7-C146-96E5-7FA905A35EFA}" dt="2019-11-11T18:04:02.761" v="121" actId="1076"/>
          <ac:spMkLst>
            <pc:docMk/>
            <pc:sldMk cId="4057919595" sldId="287"/>
            <ac:spMk id="5" creationId="{C7EA5FC8-8EDC-D34A-9D03-3BE4E17CBB56}"/>
          </ac:spMkLst>
        </pc:spChg>
        <pc:spChg chg="add mod">
          <ac:chgData name="Xu Ning" userId="4b16d4e24b5f2f9c" providerId="LiveId" clId="{48ABA83B-2CF7-C146-96E5-7FA905A35EFA}" dt="2019-11-11T18:04:42.642" v="143" actId="20577"/>
          <ac:spMkLst>
            <pc:docMk/>
            <pc:sldMk cId="4057919595" sldId="287"/>
            <ac:spMk id="7" creationId="{A209D67E-0472-D64F-A540-64A074ADEF9E}"/>
          </ac:spMkLst>
        </pc:spChg>
        <pc:spChg chg="add mod">
          <ac:chgData name="Xu Ning" userId="4b16d4e24b5f2f9c" providerId="LiveId" clId="{48ABA83B-2CF7-C146-96E5-7FA905A35EFA}" dt="2019-11-11T18:04:53.485" v="145" actId="1076"/>
          <ac:spMkLst>
            <pc:docMk/>
            <pc:sldMk cId="4057919595" sldId="287"/>
            <ac:spMk id="8" creationId="{6169A52D-0740-A447-8704-858D5F97218E}"/>
          </ac:spMkLst>
        </pc:spChg>
        <pc:spChg chg="add del mod">
          <ac:chgData name="Xu Ning" userId="4b16d4e24b5f2f9c" providerId="LiveId" clId="{48ABA83B-2CF7-C146-96E5-7FA905A35EFA}" dt="2019-11-12T14:48:46.645" v="2570"/>
          <ac:spMkLst>
            <pc:docMk/>
            <pc:sldMk cId="4057919595" sldId="287"/>
            <ac:spMk id="9" creationId="{57F531CA-29DF-1148-B1BF-42D54B0BB445}"/>
          </ac:spMkLst>
        </pc:spChg>
        <pc:spChg chg="add del">
          <ac:chgData name="Xu Ning" userId="4b16d4e24b5f2f9c" providerId="LiveId" clId="{48ABA83B-2CF7-C146-96E5-7FA905A35EFA}" dt="2019-11-12T14:49:14.233" v="2576"/>
          <ac:spMkLst>
            <pc:docMk/>
            <pc:sldMk cId="4057919595" sldId="287"/>
            <ac:spMk id="10" creationId="{856FD5ED-1158-7F41-A1DF-08E3CDFFB7C8}"/>
          </ac:spMkLst>
        </pc:spChg>
        <pc:spChg chg="add mod">
          <ac:chgData name="Xu Ning" userId="4b16d4e24b5f2f9c" providerId="LiveId" clId="{48ABA83B-2CF7-C146-96E5-7FA905A35EFA}" dt="2019-11-12T14:50:30.828" v="2592" actId="1076"/>
          <ac:spMkLst>
            <pc:docMk/>
            <pc:sldMk cId="4057919595" sldId="287"/>
            <ac:spMk id="11" creationId="{5E3136FD-FB99-4641-A61E-29D355256DFE}"/>
          </ac:spMkLst>
        </pc:spChg>
        <pc:spChg chg="add">
          <ac:chgData name="Xu Ning" userId="4b16d4e24b5f2f9c" providerId="LiveId" clId="{48ABA83B-2CF7-C146-96E5-7FA905A35EFA}" dt="2019-11-12T15:07:40.449" v="2986"/>
          <ac:spMkLst>
            <pc:docMk/>
            <pc:sldMk cId="4057919595" sldId="287"/>
            <ac:spMk id="12" creationId="{7D4B2BA9-E91B-5B4A-A57A-0380D0FB0DF4}"/>
          </ac:spMkLst>
        </pc:spChg>
        <pc:picChg chg="add mod">
          <ac:chgData name="Xu Ning" userId="4b16d4e24b5f2f9c" providerId="LiveId" clId="{48ABA83B-2CF7-C146-96E5-7FA905A35EFA}" dt="2019-11-11T18:03:23.527" v="111" actId="1076"/>
          <ac:picMkLst>
            <pc:docMk/>
            <pc:sldMk cId="4057919595" sldId="287"/>
            <ac:picMk id="4" creationId="{F9EA48BF-119C-0047-B314-19DC2DD5DE66}"/>
          </ac:picMkLst>
        </pc:picChg>
        <pc:picChg chg="add del mod">
          <ac:chgData name="Xu Ning" userId="4b16d4e24b5f2f9c" providerId="LiveId" clId="{48ABA83B-2CF7-C146-96E5-7FA905A35EFA}" dt="2019-11-12T14:50:18.596" v="2587" actId="478"/>
          <ac:picMkLst>
            <pc:docMk/>
            <pc:sldMk cId="4057919595" sldId="287"/>
            <ac:picMk id="6" creationId="{81A5A16B-3EAD-1547-8A84-3080A627BC3F}"/>
          </ac:picMkLst>
        </pc:picChg>
      </pc:sldChg>
      <pc:sldChg chg="addSp delSp modSp add">
        <pc:chgData name="Xu Ning" userId="4b16d4e24b5f2f9c" providerId="LiveId" clId="{48ABA83B-2CF7-C146-96E5-7FA905A35EFA}" dt="2019-11-12T15:07:38.160" v="2985"/>
        <pc:sldMkLst>
          <pc:docMk/>
          <pc:sldMk cId="3461137437" sldId="288"/>
        </pc:sldMkLst>
        <pc:spChg chg="mod">
          <ac:chgData name="Xu Ning" userId="4b16d4e24b5f2f9c" providerId="LiveId" clId="{48ABA83B-2CF7-C146-96E5-7FA905A35EFA}" dt="2019-11-11T18:17:59.565" v="259" actId="20577"/>
          <ac:spMkLst>
            <pc:docMk/>
            <pc:sldMk cId="3461137437" sldId="288"/>
            <ac:spMk id="3" creationId="{1266BC8A-6693-7B4C-B6EF-E6B5EE2F069B}"/>
          </ac:spMkLst>
        </pc:spChg>
        <pc:spChg chg="add del">
          <ac:chgData name="Xu Ning" userId="4b16d4e24b5f2f9c" providerId="LiveId" clId="{48ABA83B-2CF7-C146-96E5-7FA905A35EFA}" dt="2019-11-12T15:07:38.160" v="2985"/>
          <ac:spMkLst>
            <pc:docMk/>
            <pc:sldMk cId="3461137437" sldId="288"/>
            <ac:spMk id="5" creationId="{7C063018-42DA-9D43-A1C3-B27A8E1F3780}"/>
          </ac:spMkLst>
        </pc:spChg>
      </pc:sldChg>
      <pc:sldChg chg="addSp delSp modSp add">
        <pc:chgData name="Xu Ning" userId="4b16d4e24b5f2f9c" providerId="LiveId" clId="{48ABA83B-2CF7-C146-96E5-7FA905A35EFA}" dt="2019-11-12T15:07:32.419" v="2982"/>
        <pc:sldMkLst>
          <pc:docMk/>
          <pc:sldMk cId="94726136" sldId="289"/>
        </pc:sldMkLst>
        <pc:spChg chg="mod">
          <ac:chgData name="Xu Ning" userId="4b16d4e24b5f2f9c" providerId="LiveId" clId="{48ABA83B-2CF7-C146-96E5-7FA905A35EFA}" dt="2019-11-12T14:33:26.061" v="1928" actId="20577"/>
          <ac:spMkLst>
            <pc:docMk/>
            <pc:sldMk cId="94726136" sldId="289"/>
            <ac:spMk id="2" creationId="{D37B73F3-26C7-B645-ABA4-39BB33AD8CB0}"/>
          </ac:spMkLst>
        </pc:spChg>
        <pc:spChg chg="del">
          <ac:chgData name="Xu Ning" userId="4b16d4e24b5f2f9c" providerId="LiveId" clId="{48ABA83B-2CF7-C146-96E5-7FA905A35EFA}" dt="2019-11-11T17:50:50.641" v="96" actId="478"/>
          <ac:spMkLst>
            <pc:docMk/>
            <pc:sldMk cId="94726136" sldId="289"/>
            <ac:spMk id="3" creationId="{953923CF-5AF9-5948-93B6-F1B6C3A00643}"/>
          </ac:spMkLst>
        </pc:spChg>
        <pc:spChg chg="add del">
          <ac:chgData name="Xu Ning" userId="4b16d4e24b5f2f9c" providerId="LiveId" clId="{48ABA83B-2CF7-C146-96E5-7FA905A35EFA}" dt="2019-11-12T14:34:39.454" v="1933"/>
          <ac:spMkLst>
            <pc:docMk/>
            <pc:sldMk cId="94726136" sldId="289"/>
            <ac:spMk id="3" creationId="{FC60FC4C-2F36-BA4F-9BFF-DFFCFC4BCFF8}"/>
          </ac:spMkLst>
        </pc:spChg>
        <pc:spChg chg="add del">
          <ac:chgData name="Xu Ning" userId="4b16d4e24b5f2f9c" providerId="LiveId" clId="{48ABA83B-2CF7-C146-96E5-7FA905A35EFA}" dt="2019-11-11T17:51:09.797" v="100"/>
          <ac:spMkLst>
            <pc:docMk/>
            <pc:sldMk cId="94726136" sldId="289"/>
            <ac:spMk id="5" creationId="{A0107AFA-D870-DF4B-AF2A-A12D4493DB0C}"/>
          </ac:spMkLst>
        </pc:spChg>
        <pc:spChg chg="add del">
          <ac:chgData name="Xu Ning" userId="4b16d4e24b5f2f9c" providerId="LiveId" clId="{48ABA83B-2CF7-C146-96E5-7FA905A35EFA}" dt="2019-11-11T17:51:16.295" v="102"/>
          <ac:spMkLst>
            <pc:docMk/>
            <pc:sldMk cId="94726136" sldId="289"/>
            <ac:spMk id="6" creationId="{1223A924-8315-8649-9565-4BFBFB2B3E91}"/>
          </ac:spMkLst>
        </pc:spChg>
        <pc:spChg chg="add del mod">
          <ac:chgData name="Xu Ning" userId="4b16d4e24b5f2f9c" providerId="LiveId" clId="{48ABA83B-2CF7-C146-96E5-7FA905A35EFA}" dt="2019-11-12T14:34:36.668" v="1931" actId="478"/>
          <ac:spMkLst>
            <pc:docMk/>
            <pc:sldMk cId="94726136" sldId="289"/>
            <ac:spMk id="7" creationId="{F234EEE8-6D27-7042-AF89-17E473F31A5A}"/>
          </ac:spMkLst>
        </pc:spChg>
        <pc:spChg chg="add">
          <ac:chgData name="Xu Ning" userId="4b16d4e24b5f2f9c" providerId="LiveId" clId="{48ABA83B-2CF7-C146-96E5-7FA905A35EFA}" dt="2019-11-12T15:07:32.419" v="2982"/>
          <ac:spMkLst>
            <pc:docMk/>
            <pc:sldMk cId="94726136" sldId="289"/>
            <ac:spMk id="11" creationId="{23247CDB-F288-734B-ABEC-CA9B2CF076F2}"/>
          </ac:spMkLst>
        </pc:spChg>
        <pc:picChg chg="add mod">
          <ac:chgData name="Xu Ning" userId="4b16d4e24b5f2f9c" providerId="LiveId" clId="{48ABA83B-2CF7-C146-96E5-7FA905A35EFA}" dt="2019-11-11T17:50:57.388" v="98" actId="1076"/>
          <ac:picMkLst>
            <pc:docMk/>
            <pc:sldMk cId="94726136" sldId="289"/>
            <ac:picMk id="4" creationId="{EAF9B18A-2495-334F-85B1-019CE3C71CC1}"/>
          </ac:picMkLst>
        </pc:picChg>
        <pc:picChg chg="add del mod">
          <ac:chgData name="Xu Ning" userId="4b16d4e24b5f2f9c" providerId="LiveId" clId="{48ABA83B-2CF7-C146-96E5-7FA905A35EFA}" dt="2019-11-12T14:35:40.613" v="1945" actId="478"/>
          <ac:picMkLst>
            <pc:docMk/>
            <pc:sldMk cId="94726136" sldId="289"/>
            <ac:picMk id="6" creationId="{F5F7842B-1CB5-5F4F-B478-78CDBA7F5388}"/>
          </ac:picMkLst>
        </pc:picChg>
        <pc:picChg chg="add mod">
          <ac:chgData name="Xu Ning" userId="4b16d4e24b5f2f9c" providerId="LiveId" clId="{48ABA83B-2CF7-C146-96E5-7FA905A35EFA}" dt="2019-11-12T14:35:48.464" v="1951" actId="962"/>
          <ac:picMkLst>
            <pc:docMk/>
            <pc:sldMk cId="94726136" sldId="289"/>
            <ac:picMk id="8" creationId="{56214502-D768-EA4B-8566-A001E8288873}"/>
          </ac:picMkLst>
        </pc:picChg>
        <pc:picChg chg="add mod">
          <ac:chgData name="Xu Ning" userId="4b16d4e24b5f2f9c" providerId="LiveId" clId="{48ABA83B-2CF7-C146-96E5-7FA905A35EFA}" dt="2019-11-12T14:35:48.462" v="1950" actId="27614"/>
          <ac:picMkLst>
            <pc:docMk/>
            <pc:sldMk cId="94726136" sldId="289"/>
            <ac:picMk id="10" creationId="{EB1EFC6A-0902-BF4F-B4DF-6ED3E27FE010}"/>
          </ac:picMkLst>
        </pc:picChg>
      </pc:sldChg>
      <pc:sldChg chg="addSp delSp modSp add ord">
        <pc:chgData name="Xu Ning" userId="4b16d4e24b5f2f9c" providerId="LiveId" clId="{48ABA83B-2CF7-C146-96E5-7FA905A35EFA}" dt="2019-11-12T15:07:24.230" v="2979"/>
        <pc:sldMkLst>
          <pc:docMk/>
          <pc:sldMk cId="3988431230" sldId="290"/>
        </pc:sldMkLst>
        <pc:spChg chg="mod">
          <ac:chgData name="Xu Ning" userId="4b16d4e24b5f2f9c" providerId="LiveId" clId="{48ABA83B-2CF7-C146-96E5-7FA905A35EFA}" dt="2019-11-12T14:16:06.722" v="1412" actId="20577"/>
          <ac:spMkLst>
            <pc:docMk/>
            <pc:sldMk cId="3988431230" sldId="290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4:16:10.170" v="1427" actId="20577"/>
          <ac:spMkLst>
            <pc:docMk/>
            <pc:sldMk cId="3988431230" sldId="290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16:49.665" v="1483" actId="20577"/>
          <ac:spMkLst>
            <pc:docMk/>
            <pc:sldMk cId="3988431230" sldId="290"/>
            <ac:spMk id="5" creationId="{AFA16527-2AF8-0A47-A177-05A2A02D9A7F}"/>
          </ac:spMkLst>
        </pc:spChg>
        <pc:spChg chg="add mod">
          <ac:chgData name="Xu Ning" userId="4b16d4e24b5f2f9c" providerId="LiveId" clId="{48ABA83B-2CF7-C146-96E5-7FA905A35EFA}" dt="2019-11-12T14:17:00.932" v="1500" actId="20577"/>
          <ac:spMkLst>
            <pc:docMk/>
            <pc:sldMk cId="3988431230" sldId="290"/>
            <ac:spMk id="6" creationId="{32D918E3-DD8F-5B42-A915-37448F95DF3F}"/>
          </ac:spMkLst>
        </pc:spChg>
        <pc:spChg chg="add del">
          <ac:chgData name="Xu Ning" userId="4b16d4e24b5f2f9c" providerId="LiveId" clId="{48ABA83B-2CF7-C146-96E5-7FA905A35EFA}" dt="2019-11-12T15:07:24.230" v="2979"/>
          <ac:spMkLst>
            <pc:docMk/>
            <pc:sldMk cId="3988431230" sldId="290"/>
            <ac:spMk id="7" creationId="{1019E2D1-153C-AE4C-AB68-C5F7E1CDC49D}"/>
          </ac:spMkLst>
        </pc:spChg>
      </pc:sldChg>
      <pc:sldChg chg="addSp modSp add">
        <pc:chgData name="Xu Ning" userId="4b16d4e24b5f2f9c" providerId="LiveId" clId="{48ABA83B-2CF7-C146-96E5-7FA905A35EFA}" dt="2019-11-12T14:53:26.343" v="2710" actId="1076"/>
        <pc:sldMkLst>
          <pc:docMk/>
          <pc:sldMk cId="1023236682" sldId="291"/>
        </pc:sldMkLst>
        <pc:spChg chg="mod">
          <ac:chgData name="Xu Ning" userId="4b16d4e24b5f2f9c" providerId="LiveId" clId="{48ABA83B-2CF7-C146-96E5-7FA905A35EFA}" dt="2019-11-12T13:23:34.416" v="839" actId="20577"/>
          <ac:spMkLst>
            <pc:docMk/>
            <pc:sldMk cId="1023236682" sldId="291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2:40:01.619" v="495" actId="20577"/>
          <ac:spMkLst>
            <pc:docMk/>
            <pc:sldMk cId="1023236682" sldId="291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53:05.650" v="2665" actId="1076"/>
          <ac:spMkLst>
            <pc:docMk/>
            <pc:sldMk cId="1023236682" sldId="291"/>
            <ac:spMk id="5" creationId="{429F9D75-9CD8-9B4E-8FF1-8999DCC0B563}"/>
          </ac:spMkLst>
        </pc:spChg>
        <pc:spChg chg="add mod">
          <ac:chgData name="Xu Ning" userId="4b16d4e24b5f2f9c" providerId="LiveId" clId="{48ABA83B-2CF7-C146-96E5-7FA905A35EFA}" dt="2019-11-12T14:53:12.062" v="2687" actId="1076"/>
          <ac:spMkLst>
            <pc:docMk/>
            <pc:sldMk cId="1023236682" sldId="291"/>
            <ac:spMk id="6" creationId="{C5247EF5-334F-1A4A-8272-02DFAEF03895}"/>
          </ac:spMkLst>
        </pc:spChg>
        <pc:spChg chg="add mod">
          <ac:chgData name="Xu Ning" userId="4b16d4e24b5f2f9c" providerId="LiveId" clId="{48ABA83B-2CF7-C146-96E5-7FA905A35EFA}" dt="2019-11-12T14:53:26.343" v="2710" actId="1076"/>
          <ac:spMkLst>
            <pc:docMk/>
            <pc:sldMk cId="1023236682" sldId="291"/>
            <ac:spMk id="7" creationId="{B07A3B71-BC9E-244E-AF22-BB805F64A947}"/>
          </ac:spMkLst>
        </pc:spChg>
      </pc:sldChg>
      <pc:sldChg chg="addSp delSp modSp add">
        <pc:chgData name="Xu Ning" userId="4b16d4e24b5f2f9c" providerId="LiveId" clId="{48ABA83B-2CF7-C146-96E5-7FA905A35EFA}" dt="2019-11-12T15:07:46.117" v="2988"/>
        <pc:sldMkLst>
          <pc:docMk/>
          <pc:sldMk cId="543178343" sldId="292"/>
        </pc:sldMkLst>
        <pc:spChg chg="mod">
          <ac:chgData name="Xu Ning" userId="4b16d4e24b5f2f9c" providerId="LiveId" clId="{48ABA83B-2CF7-C146-96E5-7FA905A35EFA}" dt="2019-11-11T18:06:01.583" v="221" actId="20577"/>
          <ac:spMkLst>
            <pc:docMk/>
            <pc:sldMk cId="543178343" sldId="292"/>
            <ac:spMk id="2" creationId="{6F485B9D-5F86-5949-8B32-303E639F3F66}"/>
          </ac:spMkLst>
        </pc:spChg>
        <pc:spChg chg="del">
          <ac:chgData name="Xu Ning" userId="4b16d4e24b5f2f9c" providerId="LiveId" clId="{48ABA83B-2CF7-C146-96E5-7FA905A35EFA}" dt="2019-11-11T18:06:19.775" v="222" actId="478"/>
          <ac:spMkLst>
            <pc:docMk/>
            <pc:sldMk cId="543178343" sldId="292"/>
            <ac:spMk id="3" creationId="{85CE0EC6-9403-C64F-B52C-E58F52845DE2}"/>
          </ac:spMkLst>
        </pc:spChg>
        <pc:spChg chg="add mod">
          <ac:chgData name="Xu Ning" userId="4b16d4e24b5f2f9c" providerId="LiveId" clId="{48ABA83B-2CF7-C146-96E5-7FA905A35EFA}" dt="2019-11-11T18:06:51.816" v="243" actId="1076"/>
          <ac:spMkLst>
            <pc:docMk/>
            <pc:sldMk cId="543178343" sldId="292"/>
            <ac:spMk id="4" creationId="{D93B2E16-26C9-2342-93C5-F9C3265CFB56}"/>
          </ac:spMkLst>
        </pc:spChg>
        <pc:spChg chg="add">
          <ac:chgData name="Xu Ning" userId="4b16d4e24b5f2f9c" providerId="LiveId" clId="{48ABA83B-2CF7-C146-96E5-7FA905A35EFA}" dt="2019-11-12T15:07:46.117" v="2988"/>
          <ac:spMkLst>
            <pc:docMk/>
            <pc:sldMk cId="543178343" sldId="292"/>
            <ac:spMk id="7" creationId="{90046EEB-1DD4-0440-91BD-4EA1A41EE001}"/>
          </ac:spMkLst>
        </pc:spChg>
        <pc:picChg chg="add mod">
          <ac:chgData name="Xu Ning" userId="4b16d4e24b5f2f9c" providerId="LiveId" clId="{48ABA83B-2CF7-C146-96E5-7FA905A35EFA}" dt="2019-11-11T18:07:14.474" v="249" actId="1076"/>
          <ac:picMkLst>
            <pc:docMk/>
            <pc:sldMk cId="543178343" sldId="292"/>
            <ac:picMk id="5" creationId="{FA60F1DD-3561-794B-82DB-63D192D8DD5A}"/>
          </ac:picMkLst>
        </pc:picChg>
        <pc:picChg chg="add mod">
          <ac:chgData name="Xu Ning" userId="4b16d4e24b5f2f9c" providerId="LiveId" clId="{48ABA83B-2CF7-C146-96E5-7FA905A35EFA}" dt="2019-11-11T18:07:10.456" v="247" actId="1076"/>
          <ac:picMkLst>
            <pc:docMk/>
            <pc:sldMk cId="543178343" sldId="292"/>
            <ac:picMk id="6" creationId="{6A23C1E8-8EB0-2548-92AC-867FE76ECB27}"/>
          </ac:picMkLst>
        </pc:picChg>
      </pc:sldChg>
      <pc:sldChg chg="addSp modSp add">
        <pc:chgData name="Xu Ning" userId="4b16d4e24b5f2f9c" providerId="LiveId" clId="{48ABA83B-2CF7-C146-96E5-7FA905A35EFA}" dt="2019-11-12T14:52:05.852" v="2626" actId="20577"/>
        <pc:sldMkLst>
          <pc:docMk/>
          <pc:sldMk cId="204344087" sldId="293"/>
        </pc:sldMkLst>
        <pc:spChg chg="add mod">
          <ac:chgData name="Xu Ning" userId="4b16d4e24b5f2f9c" providerId="LiveId" clId="{48ABA83B-2CF7-C146-96E5-7FA905A35EFA}" dt="2019-11-12T12:46:05.335" v="705" actId="403"/>
          <ac:spMkLst>
            <pc:docMk/>
            <pc:sldMk cId="204344087" sldId="293"/>
            <ac:spMk id="3" creationId="{B1935863-ACEB-D64D-819E-25AA3C1F3F33}"/>
          </ac:spMkLst>
        </pc:spChg>
        <pc:spChg chg="add mod">
          <ac:chgData name="Xu Ning" userId="4b16d4e24b5f2f9c" providerId="LiveId" clId="{48ABA83B-2CF7-C146-96E5-7FA905A35EFA}" dt="2019-11-12T13:23:50.479" v="851" actId="20577"/>
          <ac:spMkLst>
            <pc:docMk/>
            <pc:sldMk cId="204344087" sldId="293"/>
            <ac:spMk id="4" creationId="{651338DF-0D97-534D-9EB7-F67D3B67B9D2}"/>
          </ac:spMkLst>
        </pc:spChg>
        <pc:spChg chg="add mod">
          <ac:chgData name="Xu Ning" userId="4b16d4e24b5f2f9c" providerId="LiveId" clId="{48ABA83B-2CF7-C146-96E5-7FA905A35EFA}" dt="2019-11-12T14:00:53.785" v="995" actId="1076"/>
          <ac:spMkLst>
            <pc:docMk/>
            <pc:sldMk cId="204344087" sldId="293"/>
            <ac:spMk id="5" creationId="{99EDF850-A3CA-9044-AFA3-670F89217072}"/>
          </ac:spMkLst>
        </pc:spChg>
        <pc:spChg chg="add mod">
          <ac:chgData name="Xu Ning" userId="4b16d4e24b5f2f9c" providerId="LiveId" clId="{48ABA83B-2CF7-C146-96E5-7FA905A35EFA}" dt="2019-11-12T14:00:23.875" v="987" actId="20577"/>
          <ac:spMkLst>
            <pc:docMk/>
            <pc:sldMk cId="204344087" sldId="293"/>
            <ac:spMk id="6" creationId="{11A1E151-1D83-FF45-91FA-0DC9A745278E}"/>
          </ac:spMkLst>
        </pc:spChg>
        <pc:spChg chg="add mod">
          <ac:chgData name="Xu Ning" userId="4b16d4e24b5f2f9c" providerId="LiveId" clId="{48ABA83B-2CF7-C146-96E5-7FA905A35EFA}" dt="2019-11-12T14:00:28.162" v="990" actId="20577"/>
          <ac:spMkLst>
            <pc:docMk/>
            <pc:sldMk cId="204344087" sldId="293"/>
            <ac:spMk id="7" creationId="{530BD4B2-2FF4-F640-AF37-46D06630AC6D}"/>
          </ac:spMkLst>
        </pc:spChg>
        <pc:spChg chg="add mod">
          <ac:chgData name="Xu Ning" userId="4b16d4e24b5f2f9c" providerId="LiveId" clId="{48ABA83B-2CF7-C146-96E5-7FA905A35EFA}" dt="2019-11-12T14:52:05.852" v="2626" actId="20577"/>
          <ac:spMkLst>
            <pc:docMk/>
            <pc:sldMk cId="204344087" sldId="293"/>
            <ac:spMk id="8" creationId="{8228D5B9-F3BF-B94A-9B8D-FFE5FD359576}"/>
          </ac:spMkLst>
        </pc:spChg>
      </pc:sldChg>
      <pc:sldChg chg="add del">
        <pc:chgData name="Xu Ning" userId="4b16d4e24b5f2f9c" providerId="LiveId" clId="{48ABA83B-2CF7-C146-96E5-7FA905A35EFA}" dt="2019-11-12T13:22:16.558" v="721" actId="2696"/>
        <pc:sldMkLst>
          <pc:docMk/>
          <pc:sldMk cId="432727373" sldId="294"/>
        </pc:sldMkLst>
      </pc:sldChg>
      <pc:sldChg chg="addSp delSp modSp add">
        <pc:chgData name="Xu Ning" userId="4b16d4e24b5f2f9c" providerId="LiveId" clId="{48ABA83B-2CF7-C146-96E5-7FA905A35EFA}" dt="2019-11-12T15:07:18.643" v="2976"/>
        <pc:sldMkLst>
          <pc:docMk/>
          <pc:sldMk cId="2117406523" sldId="294"/>
        </pc:sldMkLst>
        <pc:spChg chg="mod">
          <ac:chgData name="Xu Ning" userId="4b16d4e24b5f2f9c" providerId="LiveId" clId="{48ABA83B-2CF7-C146-96E5-7FA905A35EFA}" dt="2019-11-12T14:11:10.611" v="1139" actId="20577"/>
          <ac:spMkLst>
            <pc:docMk/>
            <pc:sldMk cId="2117406523" sldId="294"/>
            <ac:spMk id="2" creationId="{E473EA1C-23E4-D14C-8E8C-3B5E0CAC2F72}"/>
          </ac:spMkLst>
        </pc:spChg>
        <pc:spChg chg="del">
          <ac:chgData name="Xu Ning" userId="4b16d4e24b5f2f9c" providerId="LiveId" clId="{48ABA83B-2CF7-C146-96E5-7FA905A35EFA}" dt="2019-11-12T14:10:29.768" v="1097" actId="478"/>
          <ac:spMkLst>
            <pc:docMk/>
            <pc:sldMk cId="2117406523" sldId="294"/>
            <ac:spMk id="3" creationId="{3EE69B0C-C9DB-E046-9909-888C40F319C6}"/>
          </ac:spMkLst>
        </pc:spChg>
        <pc:spChg chg="add mod">
          <ac:chgData name="Xu Ning" userId="4b16d4e24b5f2f9c" providerId="LiveId" clId="{48ABA83B-2CF7-C146-96E5-7FA905A35EFA}" dt="2019-11-12T14:11:28.743" v="1154" actId="20577"/>
          <ac:spMkLst>
            <pc:docMk/>
            <pc:sldMk cId="2117406523" sldId="294"/>
            <ac:spMk id="7" creationId="{2E95B415-036A-6B45-AE9E-0C55E48F1D28}"/>
          </ac:spMkLst>
        </pc:spChg>
        <pc:spChg chg="add mod">
          <ac:chgData name="Xu Ning" userId="4b16d4e24b5f2f9c" providerId="LiveId" clId="{48ABA83B-2CF7-C146-96E5-7FA905A35EFA}" dt="2019-11-12T14:11:41.747" v="1178" actId="20577"/>
          <ac:spMkLst>
            <pc:docMk/>
            <pc:sldMk cId="2117406523" sldId="294"/>
            <ac:spMk id="8" creationId="{8CBA0343-860E-9743-8141-17A16A6F9BFA}"/>
          </ac:spMkLst>
        </pc:spChg>
        <pc:spChg chg="add">
          <ac:chgData name="Xu Ning" userId="4b16d4e24b5f2f9c" providerId="LiveId" clId="{48ABA83B-2CF7-C146-96E5-7FA905A35EFA}" dt="2019-11-12T15:07:18.643" v="2976"/>
          <ac:spMkLst>
            <pc:docMk/>
            <pc:sldMk cId="2117406523" sldId="294"/>
            <ac:spMk id="9" creationId="{1BB9C305-FFAC-6B4F-BC22-A4528538D007}"/>
          </ac:spMkLst>
        </pc:spChg>
        <pc:picChg chg="add mod">
          <ac:chgData name="Xu Ning" userId="4b16d4e24b5f2f9c" providerId="LiveId" clId="{48ABA83B-2CF7-C146-96E5-7FA905A35EFA}" dt="2019-11-12T14:11:00.641" v="1106" actId="1076"/>
          <ac:picMkLst>
            <pc:docMk/>
            <pc:sldMk cId="2117406523" sldId="294"/>
            <ac:picMk id="5" creationId="{64306F31-11F6-A04F-854A-8122B63BE212}"/>
          </ac:picMkLst>
        </pc:picChg>
        <pc:picChg chg="add mod modCrop">
          <ac:chgData name="Xu Ning" userId="4b16d4e24b5f2f9c" providerId="LiveId" clId="{48ABA83B-2CF7-C146-96E5-7FA905A35EFA}" dt="2019-11-12T14:10:55.003" v="1104" actId="1076"/>
          <ac:picMkLst>
            <pc:docMk/>
            <pc:sldMk cId="2117406523" sldId="294"/>
            <ac:picMk id="6" creationId="{77353612-D461-4F47-9E9C-5E99A322D6A8}"/>
          </ac:picMkLst>
        </pc:picChg>
      </pc:sldChg>
      <pc:sldChg chg="addSp delSp modSp add modAnim">
        <pc:chgData name="Xu Ning" userId="4b16d4e24b5f2f9c" providerId="LiveId" clId="{48ABA83B-2CF7-C146-96E5-7FA905A35EFA}" dt="2019-11-12T15:07:20.410" v="2977"/>
        <pc:sldMkLst>
          <pc:docMk/>
          <pc:sldMk cId="365587295" sldId="295"/>
        </pc:sldMkLst>
        <pc:spChg chg="mod">
          <ac:chgData name="Xu Ning" userId="4b16d4e24b5f2f9c" providerId="LiveId" clId="{48ABA83B-2CF7-C146-96E5-7FA905A35EFA}" dt="2019-11-12T14:14:09.576" v="1210" actId="20577"/>
          <ac:spMkLst>
            <pc:docMk/>
            <pc:sldMk cId="365587295" sldId="295"/>
            <ac:spMk id="2" creationId="{59B8FA13-2B42-AB42-B3A1-0726231F0039}"/>
          </ac:spMkLst>
        </pc:spChg>
        <pc:spChg chg="mod">
          <ac:chgData name="Xu Ning" userId="4b16d4e24b5f2f9c" providerId="LiveId" clId="{48ABA83B-2CF7-C146-96E5-7FA905A35EFA}" dt="2019-11-12T14:21:42.908" v="1518" actId="20577"/>
          <ac:spMkLst>
            <pc:docMk/>
            <pc:sldMk cId="365587295" sldId="295"/>
            <ac:spMk id="3" creationId="{94144A9C-9012-9647-B8C1-643B1161F8BB}"/>
          </ac:spMkLst>
        </pc:spChg>
        <pc:spChg chg="add del">
          <ac:chgData name="Xu Ning" userId="4b16d4e24b5f2f9c" providerId="LiveId" clId="{48ABA83B-2CF7-C146-96E5-7FA905A35EFA}" dt="2019-11-12T14:20:18.772" v="1502"/>
          <ac:spMkLst>
            <pc:docMk/>
            <pc:sldMk cId="365587295" sldId="295"/>
            <ac:spMk id="4" creationId="{9E315690-E5D6-1245-80FB-B6C8F8EB89A3}"/>
          </ac:spMkLst>
        </pc:spChg>
        <pc:spChg chg="add">
          <ac:chgData name="Xu Ning" userId="4b16d4e24b5f2f9c" providerId="LiveId" clId="{48ABA83B-2CF7-C146-96E5-7FA905A35EFA}" dt="2019-11-12T15:07:20.410" v="2977"/>
          <ac:spMkLst>
            <pc:docMk/>
            <pc:sldMk cId="365587295" sldId="295"/>
            <ac:spMk id="8" creationId="{38B83A82-D24D-604E-A9FC-508AE5BA3520}"/>
          </ac:spMkLst>
        </pc:spChg>
        <pc:picChg chg="add mod">
          <ac:chgData name="Xu Ning" userId="4b16d4e24b5f2f9c" providerId="LiveId" clId="{48ABA83B-2CF7-C146-96E5-7FA905A35EFA}" dt="2019-11-12T14:21:04.727" v="1512" actId="1076"/>
          <ac:picMkLst>
            <pc:docMk/>
            <pc:sldMk cId="365587295" sldId="295"/>
            <ac:picMk id="6" creationId="{0DDA40DF-70C6-064D-B51C-0AE4B377EA64}"/>
          </ac:picMkLst>
        </pc:picChg>
        <pc:picChg chg="add mod">
          <ac:chgData name="Xu Ning" userId="4b16d4e24b5f2f9c" providerId="LiveId" clId="{48ABA83B-2CF7-C146-96E5-7FA905A35EFA}" dt="2019-11-12T14:21:27.364" v="1514" actId="14100"/>
          <ac:picMkLst>
            <pc:docMk/>
            <pc:sldMk cId="365587295" sldId="295"/>
            <ac:picMk id="7" creationId="{EB11778B-E18D-F348-B63F-ECC843899D1F}"/>
          </ac:picMkLst>
        </pc:picChg>
      </pc:sldChg>
      <pc:sldChg chg="delSp add del">
        <pc:chgData name="Xu Ning" userId="4b16d4e24b5f2f9c" providerId="LiveId" clId="{48ABA83B-2CF7-C146-96E5-7FA905A35EFA}" dt="2019-11-12T14:12:40.371" v="1181" actId="2696"/>
        <pc:sldMkLst>
          <pc:docMk/>
          <pc:sldMk cId="2230153114" sldId="295"/>
        </pc:sldMkLst>
        <pc:spChg chg="del">
          <ac:chgData name="Xu Ning" userId="4b16d4e24b5f2f9c" providerId="LiveId" clId="{48ABA83B-2CF7-C146-96E5-7FA905A35EFA}" dt="2019-11-12T14:11:51.277" v="1180" actId="478"/>
          <ac:spMkLst>
            <pc:docMk/>
            <pc:sldMk cId="2230153114" sldId="295"/>
            <ac:spMk id="3" creationId="{217004BB-DCC4-B04B-9B0F-862E6E36300F}"/>
          </ac:spMkLst>
        </pc:spChg>
      </pc:sldChg>
      <pc:sldChg chg="addSp delSp modSp add modAnim">
        <pc:chgData name="Xu Ning" userId="4b16d4e24b5f2f9c" providerId="LiveId" clId="{48ABA83B-2CF7-C146-96E5-7FA905A35EFA}" dt="2019-11-12T15:07:26.479" v="2980"/>
        <pc:sldMkLst>
          <pc:docMk/>
          <pc:sldMk cId="3795868013" sldId="296"/>
        </pc:sldMkLst>
        <pc:spChg chg="mod">
          <ac:chgData name="Xu Ning" userId="4b16d4e24b5f2f9c" providerId="LiveId" clId="{48ABA83B-2CF7-C146-96E5-7FA905A35EFA}" dt="2019-11-12T14:25:55.880" v="1579" actId="20577"/>
          <ac:spMkLst>
            <pc:docMk/>
            <pc:sldMk cId="3795868013" sldId="296"/>
            <ac:spMk id="2" creationId="{8B61E5EA-7C6B-3843-ACCF-73B1872AED2A}"/>
          </ac:spMkLst>
        </pc:spChg>
        <pc:spChg chg="del">
          <ac:chgData name="Xu Ning" userId="4b16d4e24b5f2f9c" providerId="LiveId" clId="{48ABA83B-2CF7-C146-96E5-7FA905A35EFA}" dt="2019-11-12T14:23:12.818" v="1520" actId="478"/>
          <ac:spMkLst>
            <pc:docMk/>
            <pc:sldMk cId="3795868013" sldId="296"/>
            <ac:spMk id="3" creationId="{2B348422-7EE4-094E-81C8-8A85BFB11ADE}"/>
          </ac:spMkLst>
        </pc:spChg>
        <pc:spChg chg="add del">
          <ac:chgData name="Xu Ning" userId="4b16d4e24b5f2f9c" providerId="LiveId" clId="{48ABA83B-2CF7-C146-96E5-7FA905A35EFA}" dt="2019-11-12T14:23:15.246" v="1522"/>
          <ac:spMkLst>
            <pc:docMk/>
            <pc:sldMk cId="3795868013" sldId="296"/>
            <ac:spMk id="4" creationId="{142420DB-8695-514C-9513-95E83BB0582D}"/>
          </ac:spMkLst>
        </pc:spChg>
        <pc:spChg chg="add mod">
          <ac:chgData name="Xu Ning" userId="4b16d4e24b5f2f9c" providerId="LiveId" clId="{48ABA83B-2CF7-C146-96E5-7FA905A35EFA}" dt="2019-11-12T14:26:22.640" v="1654" actId="20577"/>
          <ac:spMkLst>
            <pc:docMk/>
            <pc:sldMk cId="3795868013" sldId="296"/>
            <ac:spMk id="10" creationId="{0B0AA9B1-9484-3046-8D82-CEE1DB6C32C0}"/>
          </ac:spMkLst>
        </pc:spChg>
        <pc:spChg chg="add">
          <ac:chgData name="Xu Ning" userId="4b16d4e24b5f2f9c" providerId="LiveId" clId="{48ABA83B-2CF7-C146-96E5-7FA905A35EFA}" dt="2019-11-12T15:07:26.479" v="2980"/>
          <ac:spMkLst>
            <pc:docMk/>
            <pc:sldMk cId="3795868013" sldId="296"/>
            <ac:spMk id="11" creationId="{8A6680F0-919C-014D-8807-6165CB9409D7}"/>
          </ac:spMkLst>
        </pc:spChg>
        <pc:picChg chg="add del mod">
          <ac:chgData name="Xu Ning" userId="4b16d4e24b5f2f9c" providerId="LiveId" clId="{48ABA83B-2CF7-C146-96E5-7FA905A35EFA}" dt="2019-11-12T14:25:01.528" v="1540" actId="478"/>
          <ac:picMkLst>
            <pc:docMk/>
            <pc:sldMk cId="3795868013" sldId="296"/>
            <ac:picMk id="6" creationId="{4118981A-B011-D14C-AEE0-52BB3D8C2B2F}"/>
          </ac:picMkLst>
        </pc:picChg>
        <pc:picChg chg="add mod">
          <ac:chgData name="Xu Ning" userId="4b16d4e24b5f2f9c" providerId="LiveId" clId="{48ABA83B-2CF7-C146-96E5-7FA905A35EFA}" dt="2019-11-12T14:30:15.627" v="1697" actId="1076"/>
          <ac:picMkLst>
            <pc:docMk/>
            <pc:sldMk cId="3795868013" sldId="296"/>
            <ac:picMk id="7" creationId="{BB7FC795-761A-CE4C-A914-3A72B88225E5}"/>
          </ac:picMkLst>
        </pc:picChg>
        <pc:picChg chg="add mod">
          <ac:chgData name="Xu Ning" userId="4b16d4e24b5f2f9c" providerId="LiveId" clId="{48ABA83B-2CF7-C146-96E5-7FA905A35EFA}" dt="2019-11-12T14:25:04.377" v="1543" actId="1076"/>
          <ac:picMkLst>
            <pc:docMk/>
            <pc:sldMk cId="3795868013" sldId="296"/>
            <ac:picMk id="9" creationId="{BF489B20-6036-B24D-B74D-6AB088230EB4}"/>
          </ac:picMkLst>
        </pc:picChg>
      </pc:sldChg>
      <pc:sldChg chg="addSp delSp modSp add modAnim">
        <pc:chgData name="Xu Ning" userId="4b16d4e24b5f2f9c" providerId="LiveId" clId="{48ABA83B-2CF7-C146-96E5-7FA905A35EFA}" dt="2019-11-12T15:07:29.216" v="2981"/>
        <pc:sldMkLst>
          <pc:docMk/>
          <pc:sldMk cId="3122881716" sldId="297"/>
        </pc:sldMkLst>
        <pc:spChg chg="mod">
          <ac:chgData name="Xu Ning" userId="4b16d4e24b5f2f9c" providerId="LiveId" clId="{48ABA83B-2CF7-C146-96E5-7FA905A35EFA}" dt="2019-11-12T14:26:45.076" v="1684" actId="20577"/>
          <ac:spMkLst>
            <pc:docMk/>
            <pc:sldMk cId="3122881716" sldId="297"/>
            <ac:spMk id="2" creationId="{6A0EB9D0-EBFD-634E-B522-62C240CDEE97}"/>
          </ac:spMkLst>
        </pc:spChg>
        <pc:spChg chg="del">
          <ac:chgData name="Xu Ning" userId="4b16d4e24b5f2f9c" providerId="LiveId" clId="{48ABA83B-2CF7-C146-96E5-7FA905A35EFA}" dt="2019-11-12T14:29:35.102" v="1685" actId="478"/>
          <ac:spMkLst>
            <pc:docMk/>
            <pc:sldMk cId="3122881716" sldId="297"/>
            <ac:spMk id="3" creationId="{E9A88A7C-0DF2-3341-B128-911462290502}"/>
          </ac:spMkLst>
        </pc:spChg>
        <pc:spChg chg="add del">
          <ac:chgData name="Xu Ning" userId="4b16d4e24b5f2f9c" providerId="LiveId" clId="{48ABA83B-2CF7-C146-96E5-7FA905A35EFA}" dt="2019-11-12T14:29:40.061" v="1687"/>
          <ac:spMkLst>
            <pc:docMk/>
            <pc:sldMk cId="3122881716" sldId="297"/>
            <ac:spMk id="4" creationId="{35E0E525-00D6-014D-B2CE-6B4F9157C499}"/>
          </ac:spMkLst>
        </pc:spChg>
        <pc:spChg chg="add mod">
          <ac:chgData name="Xu Ning" userId="4b16d4e24b5f2f9c" providerId="LiveId" clId="{48ABA83B-2CF7-C146-96E5-7FA905A35EFA}" dt="2019-11-12T14:31:10.132" v="1809" actId="20577"/>
          <ac:spMkLst>
            <pc:docMk/>
            <pc:sldMk cId="3122881716" sldId="297"/>
            <ac:spMk id="8" creationId="{C7E98A7F-041F-5544-ADE4-9B4AAEF70E9D}"/>
          </ac:spMkLst>
        </pc:spChg>
        <pc:spChg chg="add mod">
          <ac:chgData name="Xu Ning" userId="4b16d4e24b5f2f9c" providerId="LiveId" clId="{48ABA83B-2CF7-C146-96E5-7FA905A35EFA}" dt="2019-11-12T14:31:53.162" v="1859" actId="404"/>
          <ac:spMkLst>
            <pc:docMk/>
            <pc:sldMk cId="3122881716" sldId="297"/>
            <ac:spMk id="9" creationId="{55205559-58BF-AC42-96D1-93FE373396B8}"/>
          </ac:spMkLst>
        </pc:spChg>
        <pc:spChg chg="add">
          <ac:chgData name="Xu Ning" userId="4b16d4e24b5f2f9c" providerId="LiveId" clId="{48ABA83B-2CF7-C146-96E5-7FA905A35EFA}" dt="2019-11-12T15:07:29.216" v="2981"/>
          <ac:spMkLst>
            <pc:docMk/>
            <pc:sldMk cId="3122881716" sldId="297"/>
            <ac:spMk id="10" creationId="{9F7C28D5-9251-CD43-9F4F-DC6F47CFC66F}"/>
          </ac:spMkLst>
        </pc:spChg>
        <pc:picChg chg="add mod">
          <ac:chgData name="Xu Ning" userId="4b16d4e24b5f2f9c" providerId="LiveId" clId="{48ABA83B-2CF7-C146-96E5-7FA905A35EFA}" dt="2019-11-12T14:31:18.996" v="1811" actId="1076"/>
          <ac:picMkLst>
            <pc:docMk/>
            <pc:sldMk cId="3122881716" sldId="297"/>
            <ac:picMk id="6" creationId="{D57A40CD-B9A1-2C4D-9EE3-E21C523E7BAE}"/>
          </ac:picMkLst>
        </pc:picChg>
        <pc:picChg chg="add mod">
          <ac:chgData name="Xu Ning" userId="4b16d4e24b5f2f9c" providerId="LiveId" clId="{48ABA83B-2CF7-C146-96E5-7FA905A35EFA}" dt="2019-11-12T14:30:04.192" v="1695" actId="1076"/>
          <ac:picMkLst>
            <pc:docMk/>
            <pc:sldMk cId="3122881716" sldId="297"/>
            <ac:picMk id="7" creationId="{9361B591-D906-A844-9364-B6E3551B00D6}"/>
          </ac:picMkLst>
        </pc:picChg>
      </pc:sldChg>
      <pc:sldChg chg="addSp delSp modSp add">
        <pc:chgData name="Xu Ning" userId="4b16d4e24b5f2f9c" providerId="LiveId" clId="{48ABA83B-2CF7-C146-96E5-7FA905A35EFA}" dt="2019-11-12T15:07:52.394" v="2991"/>
        <pc:sldMkLst>
          <pc:docMk/>
          <pc:sldMk cId="2743420328" sldId="298"/>
        </pc:sldMkLst>
        <pc:spChg chg="mod">
          <ac:chgData name="Xu Ning" userId="4b16d4e24b5f2f9c" providerId="LiveId" clId="{48ABA83B-2CF7-C146-96E5-7FA905A35EFA}" dt="2019-11-12T14:43:12.231" v="2352" actId="20577"/>
          <ac:spMkLst>
            <pc:docMk/>
            <pc:sldMk cId="2743420328" sldId="298"/>
            <ac:spMk id="2" creationId="{E47CC340-F0A0-744A-BD8C-4F20C09BB349}"/>
          </ac:spMkLst>
        </pc:spChg>
        <pc:spChg chg="del">
          <ac:chgData name="Xu Ning" userId="4b16d4e24b5f2f9c" providerId="LiveId" clId="{48ABA83B-2CF7-C146-96E5-7FA905A35EFA}" dt="2019-11-12T14:43:14.417" v="2353" actId="478"/>
          <ac:spMkLst>
            <pc:docMk/>
            <pc:sldMk cId="2743420328" sldId="298"/>
            <ac:spMk id="3" creationId="{96AFEAEC-66C4-3B4D-BA2D-87D9394650FF}"/>
          </ac:spMkLst>
        </pc:spChg>
        <pc:spChg chg="add mod">
          <ac:chgData name="Xu Ning" userId="4b16d4e24b5f2f9c" providerId="LiveId" clId="{48ABA83B-2CF7-C146-96E5-7FA905A35EFA}" dt="2019-11-12T14:44:10.230" v="2487"/>
          <ac:spMkLst>
            <pc:docMk/>
            <pc:sldMk cId="2743420328" sldId="298"/>
            <ac:spMk id="4" creationId="{A0DB7BED-D8CE-4441-A833-3882F5EB2EC4}"/>
          </ac:spMkLst>
        </pc:spChg>
        <pc:spChg chg="add mod">
          <ac:chgData name="Xu Ning" userId="4b16d4e24b5f2f9c" providerId="LiveId" clId="{48ABA83B-2CF7-C146-96E5-7FA905A35EFA}" dt="2019-11-12T14:47:15.639" v="2560" actId="1076"/>
          <ac:spMkLst>
            <pc:docMk/>
            <pc:sldMk cId="2743420328" sldId="298"/>
            <ac:spMk id="5" creationId="{2B907452-94A8-B348-B9C7-3DD6321D7261}"/>
          </ac:spMkLst>
        </pc:spChg>
        <pc:spChg chg="add del">
          <ac:chgData name="Xu Ning" userId="4b16d4e24b5f2f9c" providerId="LiveId" clId="{48ABA83B-2CF7-C146-96E5-7FA905A35EFA}" dt="2019-11-12T14:46:40.654" v="2499"/>
          <ac:spMkLst>
            <pc:docMk/>
            <pc:sldMk cId="2743420328" sldId="298"/>
            <ac:spMk id="6" creationId="{6E3C5C3B-1A22-5541-BE7D-4A57B5B322E6}"/>
          </ac:spMkLst>
        </pc:spChg>
        <pc:spChg chg="add">
          <ac:chgData name="Xu Ning" userId="4b16d4e24b5f2f9c" providerId="LiveId" clId="{48ABA83B-2CF7-C146-96E5-7FA905A35EFA}" dt="2019-11-12T15:07:52.394" v="2991"/>
          <ac:spMkLst>
            <pc:docMk/>
            <pc:sldMk cId="2743420328" sldId="298"/>
            <ac:spMk id="9" creationId="{0A09984F-A7FA-154D-AF6D-D750575B27C3}"/>
          </ac:spMkLst>
        </pc:spChg>
        <pc:picChg chg="add mod">
          <ac:chgData name="Xu Ning" userId="4b16d4e24b5f2f9c" providerId="LiveId" clId="{48ABA83B-2CF7-C146-96E5-7FA905A35EFA}" dt="2019-11-12T14:46:53.191" v="2505" actId="1076"/>
          <ac:picMkLst>
            <pc:docMk/>
            <pc:sldMk cId="2743420328" sldId="298"/>
            <ac:picMk id="8" creationId="{59EEE427-2C74-DA4F-9210-50C5BA110ABF}"/>
          </ac:picMkLst>
        </pc:picChg>
      </pc:sldChg>
      <pc:sldChg chg="add del">
        <pc:chgData name="Xu Ning" userId="4b16d4e24b5f2f9c" providerId="LiveId" clId="{48ABA83B-2CF7-C146-96E5-7FA905A35EFA}" dt="2019-11-12T14:48:57.242" v="2572"/>
        <pc:sldMkLst>
          <pc:docMk/>
          <pc:sldMk cId="1190132730" sldId="299"/>
        </pc:sldMkLst>
      </pc:sldChg>
      <pc:sldChg chg="addSp delSp modSp add">
        <pc:chgData name="Xu Ning" userId="4b16d4e24b5f2f9c" providerId="LiveId" clId="{48ABA83B-2CF7-C146-96E5-7FA905A35EFA}" dt="2019-11-12T15:07:44.116" v="2987"/>
        <pc:sldMkLst>
          <pc:docMk/>
          <pc:sldMk cId="1998972723" sldId="299"/>
        </pc:sldMkLst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2" creationId="{916A8C2D-D776-9C47-9236-CA915663D607}"/>
          </ac:spMkLst>
        </pc:spChg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3" creationId="{54F89A83-F40B-9545-B64C-7BD655AAA70B}"/>
          </ac:spMkLst>
        </pc:spChg>
        <pc:spChg chg="add del mod">
          <ac:chgData name="Xu Ning" userId="4b16d4e24b5f2f9c" providerId="LiveId" clId="{48ABA83B-2CF7-C146-96E5-7FA905A35EFA}" dt="2019-11-12T14:49:40.041" v="2583"/>
          <ac:spMkLst>
            <pc:docMk/>
            <pc:sldMk cId="1998972723" sldId="299"/>
            <ac:spMk id="4" creationId="{BC61B289-A572-D442-8D38-53A2E4E0917A}"/>
          </ac:spMkLst>
        </pc:spChg>
        <pc:spChg chg="add mod">
          <ac:chgData name="Xu Ning" userId="4b16d4e24b5f2f9c" providerId="LiveId" clId="{48ABA83B-2CF7-C146-96E5-7FA905A35EFA}" dt="2019-11-12T15:07:01.149" v="2974" actId="1076"/>
          <ac:spMkLst>
            <pc:docMk/>
            <pc:sldMk cId="1998972723" sldId="299"/>
            <ac:spMk id="6" creationId="{89F6BAFD-4625-8748-8685-AB296CC7C738}"/>
          </ac:spMkLst>
        </pc:spChg>
        <pc:spChg chg="add">
          <ac:chgData name="Xu Ning" userId="4b16d4e24b5f2f9c" providerId="LiveId" clId="{48ABA83B-2CF7-C146-96E5-7FA905A35EFA}" dt="2019-11-12T15:07:44.116" v="2987"/>
          <ac:spMkLst>
            <pc:docMk/>
            <pc:sldMk cId="1998972723" sldId="299"/>
            <ac:spMk id="7" creationId="{B44A67F2-38A0-A547-BCB7-5B32A40CE213}"/>
          </ac:spMkLst>
        </pc:spChg>
        <pc:picChg chg="add mod">
          <ac:chgData name="Xu Ning" userId="4b16d4e24b5f2f9c" providerId="LiveId" clId="{48ABA83B-2CF7-C146-96E5-7FA905A35EFA}" dt="2019-11-12T15:06:49.016" v="2947" actId="1076"/>
          <ac:picMkLst>
            <pc:docMk/>
            <pc:sldMk cId="1998972723" sldId="299"/>
            <ac:picMk id="5" creationId="{101D600A-1D28-B34B-BA70-E9A6A40A2ACB}"/>
          </ac:picMkLst>
        </pc:picChg>
      </pc:sldChg>
      <pc:sldChg chg="addSp delSp modSp add">
        <pc:chgData name="Xu Ning" userId="4b16d4e24b5f2f9c" providerId="LiveId" clId="{48ABA83B-2CF7-C146-96E5-7FA905A35EFA}" dt="2019-11-12T15:07:34.883" v="2983"/>
        <pc:sldMkLst>
          <pc:docMk/>
          <pc:sldMk cId="3296881422" sldId="300"/>
        </pc:sldMkLst>
        <pc:spChg chg="mod">
          <ac:chgData name="Xu Ning" userId="4b16d4e24b5f2f9c" providerId="LiveId" clId="{48ABA83B-2CF7-C146-96E5-7FA905A35EFA}" dt="2019-11-12T14:56:41.207" v="2748" actId="20577"/>
          <ac:spMkLst>
            <pc:docMk/>
            <pc:sldMk cId="3296881422" sldId="300"/>
            <ac:spMk id="2" creationId="{59D65E0C-92D8-DE4B-9206-2821E04FE11B}"/>
          </ac:spMkLst>
        </pc:spChg>
        <pc:spChg chg="del">
          <ac:chgData name="Xu Ning" userId="4b16d4e24b5f2f9c" providerId="LiveId" clId="{48ABA83B-2CF7-C146-96E5-7FA905A35EFA}" dt="2019-11-12T15:01:04.331" v="2749" actId="478"/>
          <ac:spMkLst>
            <pc:docMk/>
            <pc:sldMk cId="3296881422" sldId="300"/>
            <ac:spMk id="3" creationId="{5932A6EC-4449-634C-BA62-421F357557EF}"/>
          </ac:spMkLst>
        </pc:spChg>
        <pc:spChg chg="add mod">
          <ac:chgData name="Xu Ning" userId="4b16d4e24b5f2f9c" providerId="LiveId" clId="{48ABA83B-2CF7-C146-96E5-7FA905A35EFA}" dt="2019-11-12T15:02:48.863" v="2906" actId="1076"/>
          <ac:spMkLst>
            <pc:docMk/>
            <pc:sldMk cId="3296881422" sldId="300"/>
            <ac:spMk id="7" creationId="{52D3751A-C290-5E49-8EF0-8B00CB3032F1}"/>
          </ac:spMkLst>
        </pc:spChg>
        <pc:spChg chg="add mod">
          <ac:chgData name="Xu Ning" userId="4b16d4e24b5f2f9c" providerId="LiveId" clId="{48ABA83B-2CF7-C146-96E5-7FA905A35EFA}" dt="2019-11-12T15:03:04.427" v="2938" actId="20577"/>
          <ac:spMkLst>
            <pc:docMk/>
            <pc:sldMk cId="3296881422" sldId="300"/>
            <ac:spMk id="8" creationId="{C39EA331-70EE-0940-9697-C286FA4AFD5E}"/>
          </ac:spMkLst>
        </pc:spChg>
        <pc:spChg chg="add">
          <ac:chgData name="Xu Ning" userId="4b16d4e24b5f2f9c" providerId="LiveId" clId="{48ABA83B-2CF7-C146-96E5-7FA905A35EFA}" dt="2019-11-12T15:07:34.883" v="2983"/>
          <ac:spMkLst>
            <pc:docMk/>
            <pc:sldMk cId="3296881422" sldId="300"/>
            <ac:spMk id="11" creationId="{BDED506C-B491-B94E-8808-5FF192B5CB76}"/>
          </ac:spMkLst>
        </pc:spChg>
        <pc:picChg chg="add mod">
          <ac:chgData name="Xu Ning" userId="4b16d4e24b5f2f9c" providerId="LiveId" clId="{48ABA83B-2CF7-C146-96E5-7FA905A35EFA}" dt="2019-11-12T15:01:44.227" v="2761" actId="1076"/>
          <ac:picMkLst>
            <pc:docMk/>
            <pc:sldMk cId="3296881422" sldId="300"/>
            <ac:picMk id="5" creationId="{DB40DD79-B299-B840-B1FC-6894D7A183E9}"/>
          </ac:picMkLst>
        </pc:picChg>
        <pc:picChg chg="add del mod">
          <ac:chgData name="Xu Ning" userId="4b16d4e24b5f2f9c" providerId="LiveId" clId="{48ABA83B-2CF7-C146-96E5-7FA905A35EFA}" dt="2019-11-12T15:06:01.767" v="2945" actId="478"/>
          <ac:picMkLst>
            <pc:docMk/>
            <pc:sldMk cId="3296881422" sldId="300"/>
            <ac:picMk id="6" creationId="{09A1FBAB-5FE5-8C4F-A127-C4A70FF2C270}"/>
          </ac:picMkLst>
        </pc:picChg>
        <pc:picChg chg="add del mod">
          <ac:chgData name="Xu Ning" userId="4b16d4e24b5f2f9c" providerId="LiveId" clId="{48ABA83B-2CF7-C146-96E5-7FA905A35EFA}" dt="2019-11-12T15:04:48.739" v="2942" actId="478"/>
          <ac:picMkLst>
            <pc:docMk/>
            <pc:sldMk cId="3296881422" sldId="300"/>
            <ac:picMk id="9" creationId="{EB4B39C6-493E-B74B-9CC5-AC433187F677}"/>
          </ac:picMkLst>
        </pc:picChg>
        <pc:picChg chg="add mod">
          <ac:chgData name="Xu Ning" userId="4b16d4e24b5f2f9c" providerId="LiveId" clId="{48ABA83B-2CF7-C146-96E5-7FA905A35EFA}" dt="2019-11-12T15:06:03.912" v="2946" actId="1076"/>
          <ac:picMkLst>
            <pc:docMk/>
            <pc:sldMk cId="3296881422" sldId="300"/>
            <ac:picMk id="10" creationId="{B447DDAE-E674-6341-93E4-02A4646A07B7}"/>
          </ac:picMkLst>
        </pc:picChg>
      </pc:sldChg>
      <pc:sldChg chg="add del">
        <pc:chgData name="Xu Ning" userId="4b16d4e24b5f2f9c" providerId="LiveId" clId="{48ABA83B-2CF7-C146-96E5-7FA905A35EFA}" dt="2019-11-12T15:01:07.061" v="2751"/>
        <pc:sldMkLst>
          <pc:docMk/>
          <pc:sldMk cId="4281334252" sldId="301"/>
        </pc:sldMkLst>
      </pc:sldChg>
      <pc:sldMasterChg chg="delSldLayout">
        <pc:chgData name="Xu Ning" userId="4b16d4e24b5f2f9c" providerId="LiveId" clId="{48ABA83B-2CF7-C146-96E5-7FA905A35EFA}" dt="2019-11-12T13:59:59.304" v="981" actId="2696"/>
        <pc:sldMasterMkLst>
          <pc:docMk/>
          <pc:sldMasterMk cId="0" sldId="2147483648"/>
        </pc:sldMasterMkLst>
        <pc:sldLayoutChg chg="del">
          <pc:chgData name="Xu Ning" userId="4b16d4e24b5f2f9c" providerId="LiveId" clId="{48ABA83B-2CF7-C146-96E5-7FA905A35EFA}" dt="2019-11-11T17:34:25.342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48ABA83B-2CF7-C146-96E5-7FA905A35EFA}" dt="2019-11-12T13:59:59.304" v="981" actId="2696"/>
          <pc:sldLayoutMkLst>
            <pc:docMk/>
            <pc:sldMasterMk cId="0" sldId="2147483648"/>
            <pc:sldLayoutMk cId="273475567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9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3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12609302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813371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0176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6347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63108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7192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39052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76559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658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30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2963917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597842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商学院 徐宁</a:t>
            </a:r>
            <a:endParaRPr lang="en-US" altLang="zh-CN" sz="3200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数据分析与处理技术</a:t>
            </a:r>
            <a:r>
              <a:rPr lang="en-US" altLang="zh-CN" sz="4800" dirty="0"/>
              <a:t>——</a:t>
            </a:r>
            <a:r>
              <a:rPr lang="zh-CN" altLang="en-US" sz="4800" dirty="0"/>
              <a:t>数据可视化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2020</a:t>
            </a:r>
            <a:endParaRPr kumimoji="0" lang="zh-CN" altLang="en-US" sz="1920" b="0" i="0" u="none" strike="noStrike" kern="0" cap="none" spc="107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6A5EEB-D497-4F43-AF8F-49468FA71D0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29D311-A94B-FC46-8E37-6BFBA6889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514083-7A2F-F541-88C4-CE1ACF4D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502670-D761-1F40-B7B1-BA7559051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68082-31EC-8A41-8104-792BA022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分类字符型数据标度</a:t>
            </a:r>
          </a:p>
        </p:txBody>
      </p:sp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7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500" y="1875601"/>
            <a:ext cx="5244414" cy="1680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zh-CN" altLang="en-US"/>
              <a:t>标度转化：强制数据转换为整数型</a:t>
            </a:r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4E58A8-0ECA-8E42-AF03-E55AA5F2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3A0B05-75CD-8F4F-B879-4E41B9A88407}"/>
              </a:ext>
            </a:extLst>
          </p:cNvPr>
          <p:cNvSpPr/>
          <p:nvPr/>
        </p:nvSpPr>
        <p:spPr>
          <a:xfrm>
            <a:off x="440949" y="3951100"/>
            <a:ext cx="556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dx&lt;-as.integer(iris</a:t>
            </a:r>
            <a:r>
              <a:rPr lang="en-US" altLang="zh-CN" sz="2400"/>
              <a:t>[,5]</a:t>
            </a:r>
            <a:r>
              <a:rPr lang="zh-CN" altLang="en-US" sz="2400"/>
              <a:t>)</a:t>
            </a:r>
          </a:p>
          <a:p>
            <a:endParaRPr lang="zh-CN" altLang="en-US" sz="16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AF4FD-D347-D646-A81B-6A587B0E68D9}"/>
              </a:ext>
            </a:extLst>
          </p:cNvPr>
          <p:cNvSpPr/>
          <p:nvPr/>
        </p:nvSpPr>
        <p:spPr>
          <a:xfrm>
            <a:off x="462100" y="4853140"/>
            <a:ext cx="5781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/>
              <a:t>plot(</a:t>
            </a:r>
            <a:r>
              <a:rPr lang="en-US" altLang="zh-CN" sz="2400"/>
              <a:t>x=</a:t>
            </a:r>
            <a:r>
              <a:rPr lang="zh-CN" altLang="en-US" sz="2400"/>
              <a:t>iris[,3],</a:t>
            </a:r>
            <a:endParaRPr lang="en-US" altLang="zh-CN" sz="2400"/>
          </a:p>
          <a:p>
            <a:r>
              <a:rPr kumimoji="1" lang="en-US" altLang="zh-CN" sz="2400"/>
              <a:t>	  y=iris[,4],</a:t>
            </a:r>
          </a:p>
          <a:p>
            <a:r>
              <a:rPr kumimoji="1" lang="en-US" altLang="zh-CN" sz="2400"/>
              <a:t>     </a:t>
            </a:r>
            <a:r>
              <a:rPr lang="zh-CN" altLang="en-US" sz="2400"/>
              <a:t>pch=</a:t>
            </a:r>
            <a:r>
              <a:rPr lang="en-US" altLang="zh-CN" sz="2400"/>
              <a:t>dx</a:t>
            </a:r>
            <a:r>
              <a:rPr lang="zh-CN" altLang="en-US" sz="2400"/>
              <a:t>,</a:t>
            </a:r>
            <a:endParaRPr lang="en-US" altLang="zh-CN" sz="2400"/>
          </a:p>
          <a:p>
            <a:r>
              <a:rPr lang="en-US" altLang="zh-CN" sz="2400"/>
              <a:t>	  </a:t>
            </a:r>
            <a:r>
              <a:rPr lang="zh-CN" altLang="en-US" sz="2400"/>
              <a:t>col=dx) </a:t>
            </a:r>
          </a:p>
        </p:txBody>
      </p:sp>
    </p:spTree>
    <p:extLst>
      <p:ext uri="{BB962C8B-B14F-4D97-AF65-F5344CB8AC3E}">
        <p14:creationId xmlns:p14="http://schemas.microsoft.com/office/powerpoint/2010/main" val="17645889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A465-4066-E94C-A4F9-6E7DD39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类</a:t>
            </a:r>
            <a:r>
              <a:rPr kumimoji="1" lang="en-US" altLang="zh-CN"/>
              <a:t>plot</a:t>
            </a:r>
            <a:r>
              <a:rPr kumimoji="1" lang="zh-CN" altLang="en-US"/>
              <a:t>绘图函数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CBF2A-16C3-C54D-915B-2D4636D0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97" y="4088204"/>
            <a:ext cx="7510096" cy="4636389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AB357803-6EEE-954D-B6EA-A42C19C0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761880"/>
            <a:ext cx="5435600" cy="2044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F73BE3-B009-E443-8E93-623A4CD5C961}"/>
              </a:ext>
            </a:extLst>
          </p:cNvPr>
          <p:cNvSpPr txBox="1"/>
          <p:nvPr/>
        </p:nvSpPr>
        <p:spPr>
          <a:xfrm>
            <a:off x="439615" y="1891677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条形图函数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1FCF5-571C-7F43-8A36-4F9950240543}"/>
              </a:ext>
            </a:extLst>
          </p:cNvPr>
          <p:cNvSpPr txBox="1"/>
          <p:nvPr/>
        </p:nvSpPr>
        <p:spPr>
          <a:xfrm>
            <a:off x="439615" y="4579282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对应图形输出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B0AFEF42-A254-8243-9893-6AD59D9064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462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353612-D461-4F47-9E9C-5E99A322D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6"/>
          <a:stretch/>
        </p:blipFill>
        <p:spPr>
          <a:xfrm>
            <a:off x="2551639" y="4591054"/>
            <a:ext cx="8928100" cy="37619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73EA1C-23E4-D14C-8E8C-3B5E0CA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类</a:t>
            </a:r>
            <a:r>
              <a:rPr kumimoji="1" lang="en-US" altLang="zh-CN"/>
              <a:t>plot</a:t>
            </a:r>
            <a:r>
              <a:rPr kumimoji="1" lang="zh-CN" altLang="en-US"/>
              <a:t>绘图函数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4306F31-11F6-A04F-854A-8122B63B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53" y="2190927"/>
            <a:ext cx="7402582" cy="1677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95B415-036A-6B45-AE9E-0C55E48F1D28}"/>
              </a:ext>
            </a:extLst>
          </p:cNvPr>
          <p:cNvSpPr txBox="1"/>
          <p:nvPr/>
        </p:nvSpPr>
        <p:spPr>
          <a:xfrm>
            <a:off x="615461" y="2202695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饼图函数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A0343-860E-9743-8141-17A16A6F9BFA}"/>
              </a:ext>
            </a:extLst>
          </p:cNvPr>
          <p:cNvSpPr txBox="1"/>
          <p:nvPr/>
        </p:nvSpPr>
        <p:spPr>
          <a:xfrm>
            <a:off x="759135" y="512724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对应图形输出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1BB9C305-FFAC-6B4F-BC22-A4528538D00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4065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8FA13-2B42-AB42-B3A1-0726231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44A9C-9012-9647-B8C1-643B1161F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对数据集</a:t>
            </a:r>
            <a:r>
              <a:rPr kumimoji="1" lang="en-US" altLang="zh-CN"/>
              <a:t>cars</a:t>
            </a:r>
            <a:r>
              <a:rPr kumimoji="1" lang="zh-CN" altLang="en-US"/>
              <a:t>的两个变量使用散点图函数绘图，调节其中的标题、图形元素比例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6" name="图片 5" descr="电脑屏幕截图&#10;&#10;描述已自动生成">
            <a:extLst>
              <a:ext uri="{FF2B5EF4-FFF2-40B4-BE49-F238E27FC236}">
                <a16:creationId xmlns:a16="http://schemas.microsoft.com/office/drawing/2014/main" id="{0DDA40DF-70C6-064D-B51C-0AE4B377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944814"/>
            <a:ext cx="54356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11778B-E18D-F348-B63F-ECC84389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2670905"/>
            <a:ext cx="6885363" cy="5570682"/>
          </a:xfrm>
          <a:prstGeom prst="rect">
            <a:avLst/>
          </a:prstGeom>
        </p:spPr>
      </p:pic>
      <p:sp>
        <p:nvSpPr>
          <p:cNvPr id="8" name="幻灯片编号">
            <a:extLst>
              <a:ext uri="{FF2B5EF4-FFF2-40B4-BE49-F238E27FC236}">
                <a16:creationId xmlns:a16="http://schemas.microsoft.com/office/drawing/2014/main" id="{38B83A82-D24D-604E-A9FC-508AE5BA35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587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</a:t>
            </a:r>
            <a:r>
              <a:rPr kumimoji="1" lang="zh-CN" altLang="en-US"/>
              <a:t>添加元素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A16527-2AF8-0A47-A177-05A2A02D9A7F}"/>
              </a:ext>
            </a:extLst>
          </p:cNvPr>
          <p:cNvSpPr txBox="1"/>
          <p:nvPr/>
        </p:nvSpPr>
        <p:spPr>
          <a:xfrm>
            <a:off x="7666892" y="3412837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添加辅助线和形状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918E3-DD8F-5B42-A915-37448F95DF3F}"/>
              </a:ext>
            </a:extLst>
          </p:cNvPr>
          <p:cNvSpPr txBox="1"/>
          <p:nvPr/>
        </p:nvSpPr>
        <p:spPr>
          <a:xfrm>
            <a:off x="7666892" y="4289673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添加图例</a:t>
            </a:r>
          </a:p>
        </p:txBody>
      </p:sp>
    </p:spTree>
    <p:extLst>
      <p:ext uri="{BB962C8B-B14F-4D97-AF65-F5344CB8AC3E}">
        <p14:creationId xmlns:p14="http://schemas.microsoft.com/office/powerpoint/2010/main" val="39884312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1E5EA-7C6B-3843-ACCF-73B1872A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lines( )</a:t>
            </a:r>
            <a:r>
              <a:rPr kumimoji="1" lang="zh-CN" altLang="en-US"/>
              <a:t>添加线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FC795-761A-CE4C-A914-3A72B882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72" y="2419485"/>
            <a:ext cx="5918200" cy="5918200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BF489B20-6036-B24D-B74D-6AB08823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444142"/>
            <a:ext cx="5671392" cy="33259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AA9B1-9484-3046-8D82-CEE1DB6C32C0}"/>
              </a:ext>
            </a:extLst>
          </p:cNvPr>
          <p:cNvSpPr txBox="1"/>
          <p:nvPr/>
        </p:nvSpPr>
        <p:spPr>
          <a:xfrm>
            <a:off x="759135" y="1957265"/>
            <a:ext cx="101213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lines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函数用于添加第二组数据进入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绘制的图形中</a:t>
            </a:r>
          </a:p>
        </p:txBody>
      </p:sp>
      <p:sp>
        <p:nvSpPr>
          <p:cNvPr id="11" name="幻灯片编号">
            <a:extLst>
              <a:ext uri="{FF2B5EF4-FFF2-40B4-BE49-F238E27FC236}">
                <a16:creationId xmlns:a16="http://schemas.microsoft.com/office/drawing/2014/main" id="{8A6680F0-919C-014D-8807-6165CB9409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868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EB9D0-EBFD-634E-B522-62C240CD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abline</a:t>
            </a:r>
            <a:r>
              <a:rPr kumimoji="1" lang="en-US" altLang="zh-CN"/>
              <a:t>( )</a:t>
            </a:r>
            <a:r>
              <a:rPr kumimoji="1" lang="zh-CN" altLang="en-US"/>
              <a:t>辅助线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57A40CD-B9A1-2C4D-9EE3-E21C523E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0" y="2986281"/>
            <a:ext cx="6434440" cy="4078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61B591-D906-A844-9364-B6E3551B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77" y="2234711"/>
            <a:ext cx="5790223" cy="5790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E98A7F-041F-5544-ADE4-9B4AAEF70E9D}"/>
              </a:ext>
            </a:extLst>
          </p:cNvPr>
          <p:cNvSpPr txBox="1"/>
          <p:nvPr/>
        </p:nvSpPr>
        <p:spPr>
          <a:xfrm>
            <a:off x="1002323" y="1636791"/>
            <a:ext cx="84798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abline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lang="zh-CN" altLang="en-US"/>
              <a:t>即截距</a:t>
            </a:r>
            <a:r>
              <a:rPr lang="en-US" altLang="zh-CN"/>
              <a:t>-</a:t>
            </a:r>
            <a:r>
              <a:rPr lang="zh-CN" altLang="en-US"/>
              <a:t>斜率方式的辅助线添加函数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05559-58BF-AC42-96D1-93FE373396B8}"/>
              </a:ext>
            </a:extLst>
          </p:cNvPr>
          <p:cNvSpPr txBox="1"/>
          <p:nvPr/>
        </p:nvSpPr>
        <p:spPr>
          <a:xfrm>
            <a:off x="937710" y="7643403"/>
            <a:ext cx="55592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顾名思义，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参数为截距，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为斜率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9F7C28D5-9251-CD43-9F4F-DC6F47CFC6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881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B73F3-26C7-B645-ABA4-39BB33A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rect</a:t>
            </a:r>
            <a:r>
              <a:rPr kumimoji="1" lang="zh-CN" altLang="en-US"/>
              <a:t>添加形状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F9B18A-2495-334F-85B1-019CE3C7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07" y="1711081"/>
            <a:ext cx="5232400" cy="717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14502-D768-EA4B-8566-A001E828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3" y="4072294"/>
            <a:ext cx="4814287" cy="4814287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EB1EFC6A-0902-BF4F-B4DF-6ED3E27F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50" y="1711081"/>
            <a:ext cx="4654555" cy="2475456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23247CDB-F288-734B-ABEC-CA9B2CF076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26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65E0C-92D8-DE4B-9206-2821E04F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legend(</a:t>
            </a:r>
            <a:r>
              <a:rPr kumimoji="1" lang="zh-CN" altLang="en-US"/>
              <a:t> </a:t>
            </a:r>
            <a:r>
              <a:rPr kumimoji="1" lang="en-US" altLang="zh-CN"/>
              <a:t>)</a:t>
            </a:r>
            <a:r>
              <a:rPr kumimoji="1" lang="zh-CN" altLang="en-US"/>
              <a:t>添加图例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B40DD79-B299-B840-B1FC-6894D7A1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4743338"/>
            <a:ext cx="6073554" cy="33142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D3751A-C290-5E49-8EF0-8B00CB3032F1}"/>
              </a:ext>
            </a:extLst>
          </p:cNvPr>
          <p:cNvSpPr txBox="1"/>
          <p:nvPr/>
        </p:nvSpPr>
        <p:spPr>
          <a:xfrm>
            <a:off x="759135" y="1920061"/>
            <a:ext cx="111662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legend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函数在原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的图形元素的示例放置于指定位置作为图例展示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EA331-70EE-0940-9697-C286FA4AFD5E}"/>
              </a:ext>
            </a:extLst>
          </p:cNvPr>
          <p:cNvSpPr txBox="1"/>
          <p:nvPr/>
        </p:nvSpPr>
        <p:spPr>
          <a:xfrm>
            <a:off x="861646" y="3623852"/>
            <a:ext cx="43729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的图形添加图例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47DDAE-E674-6341-93E4-02A4646A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463799"/>
            <a:ext cx="6400800" cy="6400800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BDED506C-B491-B94E-8808-5FF192B5CB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68814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5.</a:t>
            </a:r>
            <a:r>
              <a:rPr kumimoji="1" lang="zh-CN" altLang="en-US"/>
              <a:t>页面布局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374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EAC62992-912A-5145-81A8-EE144263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57" y="4075718"/>
            <a:ext cx="5435600" cy="3238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3DEF5E-9BD8-9741-A2A8-36E4B250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数据也可以妖娆动人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214EF0-090A-8949-9E64-241C76EA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46030"/>
            <a:ext cx="7077808" cy="1055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/>
              <a:t>数据如何展现在画板上？</a:t>
            </a:r>
          </a:p>
        </p:txBody>
      </p:sp>
      <p:sp>
        <p:nvSpPr>
          <p:cNvPr id="5" name="?">
            <a:extLst>
              <a:ext uri="{FF2B5EF4-FFF2-40B4-BE49-F238E27FC236}">
                <a16:creationId xmlns:a16="http://schemas.microsoft.com/office/drawing/2014/main" id="{2757A0DA-09E4-0445-9B9F-2F1D3E4B9393}"/>
              </a:ext>
            </a:extLst>
          </p:cNvPr>
          <p:cNvSpPr txBox="1"/>
          <p:nvPr/>
        </p:nvSpPr>
        <p:spPr>
          <a:xfrm>
            <a:off x="8984448" y="568945"/>
            <a:ext cx="56786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>
                <a:solidFill>
                  <a:srgbClr val="FF2600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r>
              <a:t>?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C30C9E-7868-AE46-A74D-B6EA4D60A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70" y="4941520"/>
            <a:ext cx="3341969" cy="31396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B364A5-91A2-9C49-9E33-AC1F9271DADE}"/>
              </a:ext>
            </a:extLst>
          </p:cNvPr>
          <p:cNvSpPr txBox="1"/>
          <p:nvPr/>
        </p:nvSpPr>
        <p:spPr>
          <a:xfrm>
            <a:off x="571500" y="2654755"/>
            <a:ext cx="1190882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rgbClr val="FF0000"/>
                </a:solidFill>
              </a:rPr>
              <a:t>本节学习目标：理解数据是数据展示技术原理，掌握典型数据可视化函数用法。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 advAuto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FD0C-A78C-C64A-8294-3C2D9AFE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par</a:t>
            </a:r>
            <a:r>
              <a:rPr kumimoji="1" lang="zh-CN" altLang="en-US"/>
              <a:t>设置页面参数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A48BF-119C-0047-B314-19DC2DD5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34" y="2233247"/>
            <a:ext cx="4508500" cy="335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EA5FC8-8EDC-D34A-9D03-3BE4E17CBB56}"/>
              </a:ext>
            </a:extLst>
          </p:cNvPr>
          <p:cNvSpPr/>
          <p:nvPr/>
        </p:nvSpPr>
        <p:spPr>
          <a:xfrm>
            <a:off x="759135" y="3499340"/>
            <a:ext cx="65024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/>
              <a:t>将图形窗口分割为2X2的四个子图</a:t>
            </a:r>
          </a:p>
          <a:p>
            <a:r>
              <a:rPr lang="zh-CN" altLang="en-US" sz="2800"/>
              <a:t>在随后的做图过程中，每画一个图就按右侧示意图中的编号顺序摆放。</a:t>
            </a:r>
          </a:p>
          <a:p>
            <a:r>
              <a:rPr lang="zh-CN" altLang="en-US" sz="2800"/>
              <a:t>尝试下列代码会生成什么样的图形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09D67E-0472-D64F-A540-64A074ADEF9E}"/>
              </a:ext>
            </a:extLst>
          </p:cNvPr>
          <p:cNvSpPr/>
          <p:nvPr/>
        </p:nvSpPr>
        <p:spPr>
          <a:xfrm>
            <a:off x="964968" y="2771840"/>
            <a:ext cx="4769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例如</a:t>
            </a:r>
            <a:r>
              <a:rPr lang="en-US" altLang="zh-CN" sz="2800"/>
              <a:t>:</a:t>
            </a:r>
            <a:r>
              <a:rPr lang="zh-CN" altLang="en-US" sz="2800"/>
              <a:t>par(mfrow=c(2,2))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69A52D-0740-A447-8704-858D5F97218E}"/>
              </a:ext>
            </a:extLst>
          </p:cNvPr>
          <p:cNvSpPr/>
          <p:nvPr/>
        </p:nvSpPr>
        <p:spPr>
          <a:xfrm>
            <a:off x="759135" y="1684536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/>
              <a:t>图形界面的分割需要在设备默认参数里操作，即通过par()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E3136FD-FB99-4641-A61E-29D35525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50" y="6237474"/>
            <a:ext cx="1121550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par(mfrow=c(2,2))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plot(mtcars$wt,mtcars$mpg,main="scatterplot1")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plot(mtcars$wt,mtcars$disp,main="scatterplot2")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hist(mtcars$wt,main="histogram of wt")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boxplot(mtcars$wt,main="boxplot of wt") </a:t>
            </a:r>
            <a:endParaRPr kumimoji="0" lang="en-US" altLang="zh-CN" sz="28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12" name="幻灯片编号">
            <a:extLst>
              <a:ext uri="{FF2B5EF4-FFF2-40B4-BE49-F238E27FC236}">
                <a16:creationId xmlns:a16="http://schemas.microsoft.com/office/drawing/2014/main" id="{7D4B2BA9-E91B-5B4A-A57A-0380D0FB0DF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919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1D600A-1D28-B34B-BA70-E9A6A40A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4" y="637931"/>
            <a:ext cx="8231554" cy="8231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6BAFD-4625-8748-8685-AB296CC7C738}"/>
              </a:ext>
            </a:extLst>
          </p:cNvPr>
          <p:cNvSpPr txBox="1"/>
          <p:nvPr/>
        </p:nvSpPr>
        <p:spPr>
          <a:xfrm>
            <a:off x="263770" y="88411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图形输出结果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B44A67F2-38A0-A547-BCB7-5B32A40CE2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727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5B9D-5F86-5949-8B32-303E639F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layout</a:t>
            </a:r>
            <a:r>
              <a:rPr kumimoji="1" lang="zh-CN" altLang="en-US"/>
              <a:t>设置页面结构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3B2E16-26C9-2342-93C5-F9C3265CFB56}"/>
              </a:ext>
            </a:extLst>
          </p:cNvPr>
          <p:cNvSpPr/>
          <p:nvPr/>
        </p:nvSpPr>
        <p:spPr>
          <a:xfrm>
            <a:off x="829464" y="1858760"/>
            <a:ext cx="65024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layout</a:t>
            </a:r>
            <a:r>
              <a:rPr lang="zh-CN" altLang="en-US"/>
              <a:t>函数将一个写好顺序编号的矩阵替代默认分割方式，进而可以更灵活的将部分分面合并，任意构造出分面</a:t>
            </a:r>
          </a:p>
          <a:p>
            <a:endParaRPr lang="zh-CN" altLang="en-US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0F1DD-3561-794B-82DB-63D192D8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0" y="4413305"/>
            <a:ext cx="5974508" cy="15118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3C1E8-8EB0-2548-92AC-867FE76E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12" y="2537504"/>
            <a:ext cx="4508500" cy="3352800"/>
          </a:xfrm>
          <a:prstGeom prst="rect">
            <a:avLst/>
          </a:prstGeom>
        </p:spPr>
      </p:pic>
      <p:sp>
        <p:nvSpPr>
          <p:cNvPr id="7" name="幻灯片编号">
            <a:extLst>
              <a:ext uri="{FF2B5EF4-FFF2-40B4-BE49-F238E27FC236}">
                <a16:creationId xmlns:a16="http://schemas.microsoft.com/office/drawing/2014/main" id="{90046EEB-1DD4-0440-91BD-4EA1A41EE0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1783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5D879B6-2037-7348-9DF0-389EDF82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4.</a:t>
            </a:r>
            <a:r>
              <a:rPr kumimoji="1" lang="zh-CN" altLang="en-US"/>
              <a:t>图形设备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403902-5216-2B44-AB93-EAF8F714F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932B4F-2333-FF47-A69A-4CFD0A8E6E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DD60E3-13F8-9741-AE53-821E00327679}"/>
              </a:ext>
            </a:extLst>
          </p:cNvPr>
          <p:cNvSpPr txBox="1"/>
          <p:nvPr/>
        </p:nvSpPr>
        <p:spPr>
          <a:xfrm>
            <a:off x="7069015" y="341816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bg1"/>
                </a:solidFill>
              </a:rPr>
              <a:t>图形画在那里？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F3D16-3BD4-1C4D-89FF-4F262C06AD33}"/>
              </a:ext>
            </a:extLst>
          </p:cNvPr>
          <p:cNvSpPr txBox="1"/>
          <p:nvPr/>
        </p:nvSpPr>
        <p:spPr>
          <a:xfrm>
            <a:off x="7069014" y="43222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>
                <a:solidFill>
                  <a:schemeClr val="bg1"/>
                </a:solidFill>
              </a:rPr>
              <a:t>图形如何保存？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152846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7D26B-F50D-114D-81B8-841A4407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外部图形设备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3A2BB7EF-BFFB-B146-A381-D4F78C9468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69769A7F-4F8A-214B-B9EC-6A18C26C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16" y="4318976"/>
            <a:ext cx="4522603" cy="2100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CCA072-92E8-3347-8866-15BB71736530}"/>
              </a:ext>
            </a:extLst>
          </p:cNvPr>
          <p:cNvSpPr txBox="1"/>
          <p:nvPr/>
        </p:nvSpPr>
        <p:spPr>
          <a:xfrm>
            <a:off x="759135" y="1900524"/>
            <a:ext cx="1100796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任何工具绘图前都会生成待输出的图形设备，其中外部图形设备主要指</a:t>
            </a:r>
            <a:r>
              <a:rPr lang="en-US" altLang="zh-CN"/>
              <a:t>pdf</a:t>
            </a:r>
            <a:r>
              <a:rPr lang="zh-CN" altLang="en-US"/>
              <a:t>、</a:t>
            </a:r>
            <a:r>
              <a:rPr lang="en-US" altLang="zh-CN"/>
              <a:t>eps</a:t>
            </a:r>
            <a:r>
              <a:rPr lang="zh-CN" altLang="en-US"/>
              <a:t>、</a:t>
            </a:r>
            <a:r>
              <a:rPr lang="en-US" altLang="zh-CN"/>
              <a:t>jpeg</a:t>
            </a:r>
            <a:r>
              <a:rPr lang="zh-CN" altLang="en-US"/>
              <a:t>、</a:t>
            </a:r>
            <a:r>
              <a:rPr lang="en-US" altLang="zh-CN" err="1"/>
              <a:t>png</a:t>
            </a:r>
            <a:r>
              <a:rPr lang="zh-CN" altLang="en-US"/>
              <a:t>等图形文件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8AB73A-A9B6-C246-BC3C-DB9355DCC253}"/>
              </a:ext>
            </a:extLst>
          </p:cNvPr>
          <p:cNvSpPr txBox="1"/>
          <p:nvPr/>
        </p:nvSpPr>
        <p:spPr>
          <a:xfrm>
            <a:off x="1600200" y="3355971"/>
            <a:ext cx="82298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示例：打开外部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文件作为待输出图形设备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240F36-A641-0544-A083-947AC34579F7}"/>
              </a:ext>
            </a:extLst>
          </p:cNvPr>
          <p:cNvSpPr txBox="1"/>
          <p:nvPr/>
        </p:nvSpPr>
        <p:spPr>
          <a:xfrm>
            <a:off x="1740516" y="6787331"/>
            <a:ext cx="5357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绘图结束后必须关闭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519957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CC340-F0A0-744A-BD8C-4F20C09B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内部图形设备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B7BED-D8CE-4441-A833-3882F5EB2EC4}"/>
              </a:ext>
            </a:extLst>
          </p:cNvPr>
          <p:cNvSpPr txBox="1"/>
          <p:nvPr/>
        </p:nvSpPr>
        <p:spPr>
          <a:xfrm>
            <a:off x="759135" y="1830221"/>
            <a:ext cx="92172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集成在</a:t>
            </a:r>
            <a:r>
              <a:rPr lang="en-US" altLang="zh-CN" err="1"/>
              <a:t>Rstudio</a:t>
            </a:r>
            <a:r>
              <a:rPr lang="zh-CN" altLang="en-US"/>
              <a:t>工具种的画板被作为默认图形设备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907452-94A8-B348-B9C7-3DD6321D7261}"/>
              </a:ext>
            </a:extLst>
          </p:cNvPr>
          <p:cNvSpPr/>
          <p:nvPr/>
        </p:nvSpPr>
        <p:spPr>
          <a:xfrm>
            <a:off x="759135" y="2980059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示例：常用内部图形设备（画板）命令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59EEE427-2C74-DA4F-9210-50C5BA11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925059"/>
            <a:ext cx="7769824" cy="2225431"/>
          </a:xfrm>
          <a:prstGeom prst="rect">
            <a:avLst/>
          </a:prstGeom>
        </p:spPr>
      </p:pic>
      <p:sp>
        <p:nvSpPr>
          <p:cNvPr id="9" name="幻灯片编号">
            <a:extLst>
              <a:ext uri="{FF2B5EF4-FFF2-40B4-BE49-F238E27FC236}">
                <a16:creationId xmlns:a16="http://schemas.microsoft.com/office/drawing/2014/main" id="{0A09984F-A7FA-154D-AF6D-D750575B27C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42032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图形语法</a:t>
            </a:r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83062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/>
              <a:t>ggplot2</a:t>
            </a:r>
            <a:endParaRPr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err="1"/>
              <a:t>几何对象</a:t>
            </a:r>
            <a:endParaRPr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30364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err="1"/>
              <a:t>图形类型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85009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gplot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图形语法</a:t>
            </a:r>
            <a:endParaRPr/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05" name="《The Grammar of Graphics》建立了一套图形语法…"/>
          <p:cNvSpPr txBox="1"/>
          <p:nvPr/>
        </p:nvSpPr>
        <p:spPr>
          <a:xfrm>
            <a:off x="683825" y="1740056"/>
            <a:ext cx="10464361" cy="1524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531622">
              <a:spcBef>
                <a:spcPts val="2700"/>
              </a:spcBef>
              <a:defRPr sz="2912"/>
            </a:pPr>
            <a:r>
              <a:t>《The Grammar of </a:t>
            </a:r>
            <a:r>
              <a:rPr err="1"/>
              <a:t>Graphics》建立了一套图形语法</a:t>
            </a:r>
            <a:endParaRPr/>
          </a:p>
          <a:p>
            <a:pPr defTabSz="531622">
              <a:spcBef>
                <a:spcPts val="2700"/>
              </a:spcBef>
              <a:defRPr sz="2912"/>
            </a:pPr>
            <a:r>
              <a:t>ggplot2是R语言中图形语法的一套实现工具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4E2F6-E97C-D14A-B9E2-3766691C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77" y="3622457"/>
            <a:ext cx="9482139" cy="797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F95FEC-0D0F-C242-A47C-CDB1CB125112}"/>
              </a:ext>
            </a:extLst>
          </p:cNvPr>
          <p:cNvSpPr txBox="1"/>
          <p:nvPr/>
        </p:nvSpPr>
        <p:spPr>
          <a:xfrm>
            <a:off x="759135" y="5333897"/>
            <a:ext cx="6170330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(data= )</a:t>
            </a:r>
            <a:r>
              <a:rPr lang="zh-CN" altLang="en-US" sz="2800"/>
              <a:t>绘制图形最底层模版，并制定数据集，数据集默认只接受</a:t>
            </a:r>
            <a:r>
              <a:rPr lang="en-US" altLang="zh-CN" sz="2800" err="1"/>
              <a:t>data.frame</a:t>
            </a:r>
            <a:r>
              <a:rPr lang="zh-CN" altLang="en-US" sz="2800"/>
              <a:t>格式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4CFE66-1192-9345-A45F-3360DF7D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65" y="5212153"/>
            <a:ext cx="5899355" cy="22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31960"/>
      </p:ext>
    </p:extLst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272A26-9141-FB46-8180-7E1A7E97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335553-1D33-1A4D-ACA3-5573E221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2" y="2191691"/>
            <a:ext cx="8018118" cy="674153"/>
          </a:xfrm>
          <a:prstGeom prst="rect">
            <a:avLst/>
          </a:prstGeom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D595F42-3D2E-EB43-A507-F00641806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88" y="3182815"/>
            <a:ext cx="6077900" cy="47654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&gt; head(iris[,3:5])…">
            <a:extLst>
              <a:ext uri="{FF2B5EF4-FFF2-40B4-BE49-F238E27FC236}">
                <a16:creationId xmlns:a16="http://schemas.microsoft.com/office/drawing/2014/main" id="{B7C41979-2913-AB4E-B458-B955170BF830}"/>
              </a:ext>
            </a:extLst>
          </p:cNvPr>
          <p:cNvSpPr txBox="1"/>
          <p:nvPr/>
        </p:nvSpPr>
        <p:spPr>
          <a:xfrm>
            <a:off x="546302" y="2943785"/>
            <a:ext cx="5715912" cy="292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t>&gt; head(iris[,3:5])</a:t>
            </a:r>
          </a:p>
          <a:p>
            <a:pPr>
              <a:defRPr sz="2100"/>
            </a:pPr>
            <a:r>
              <a:t>  </a:t>
            </a:r>
            <a:r>
              <a:rPr err="1"/>
              <a:t>Petal.Length</a:t>
            </a:r>
            <a:r>
              <a:t> </a:t>
            </a:r>
            <a:r>
              <a:rPr err="1"/>
              <a:t>Petal.Width</a:t>
            </a:r>
            <a:r>
              <a:t> Species</a:t>
            </a:r>
          </a:p>
          <a:p>
            <a:pPr>
              <a:defRPr sz="2100"/>
            </a:pPr>
            <a:r>
              <a:t>1          1.4         0.2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2          1.4         0.2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3          1.3         0.2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4          1.5         0.2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5          1.4         0.2  </a:t>
            </a:r>
            <a:r>
              <a:rPr err="1"/>
              <a:t>setosa</a:t>
            </a:r>
            <a:endParaRPr/>
          </a:p>
          <a:p>
            <a:pPr>
              <a:defRPr sz="2100"/>
            </a:pPr>
            <a:r>
              <a:t>6          1.7         0.4  </a:t>
            </a:r>
            <a:r>
              <a:rPr err="1"/>
              <a:t>setosa</a:t>
            </a:r>
            <a:endParaRPr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772858-5060-D146-B78D-5A852B8DF013}"/>
              </a:ext>
            </a:extLst>
          </p:cNvPr>
          <p:cNvSpPr txBox="1"/>
          <p:nvPr/>
        </p:nvSpPr>
        <p:spPr>
          <a:xfrm>
            <a:off x="759135" y="5875908"/>
            <a:ext cx="4292842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/>
              <a:t>ggplot2</a:t>
            </a:r>
            <a:r>
              <a:rPr lang="zh-CN" altLang="en-US"/>
              <a:t>图像三要素：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/>
              <a:t>数据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图形元素映射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/>
              <a:t>几何对象</a:t>
            </a:r>
            <a:r>
              <a:rPr lang="en-US" altLang="zh-CN"/>
              <a:t> </a:t>
            </a:r>
            <a:r>
              <a:rPr lang="en-US" altLang="zh-CN" err="1"/>
              <a:t>geom</a:t>
            </a:r>
            <a:endParaRPr lang="en-US" altLang="zh-CN"/>
          </a:p>
          <a:p>
            <a:pPr marL="514350" marR="0" indent="-5143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（统计变换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stat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045699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18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/>
              <a:t>图像原理</a:t>
            </a:r>
            <a:endParaRPr/>
          </a:p>
        </p:txBody>
      </p:sp>
      <p:sp>
        <p:nvSpPr>
          <p:cNvPr id="219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pic>
        <p:nvPicPr>
          <p:cNvPr id="2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27" y="2464368"/>
            <a:ext cx="58928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gtitle()"/>
          <p:cNvSpPr txBox="1"/>
          <p:nvPr/>
        </p:nvSpPr>
        <p:spPr>
          <a:xfrm>
            <a:off x="823362" y="3047855"/>
            <a:ext cx="256174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/>
              <a:t>ggtitle()</a:t>
            </a:r>
          </a:p>
        </p:txBody>
      </p:sp>
      <p:sp>
        <p:nvSpPr>
          <p:cNvPr id="222" name="geom_point()+"/>
          <p:cNvSpPr txBox="1"/>
          <p:nvPr/>
        </p:nvSpPr>
        <p:spPr>
          <a:xfrm>
            <a:off x="823362" y="4167064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err="1"/>
              <a:t>geom_point</a:t>
            </a:r>
            <a:r>
              <a:rPr sz="2800"/>
              <a:t>()+ </a:t>
            </a:r>
          </a:p>
        </p:txBody>
      </p:sp>
      <p:sp>
        <p:nvSpPr>
          <p:cNvPr id="223" name="ggplot()+"/>
          <p:cNvSpPr txBox="1"/>
          <p:nvPr/>
        </p:nvSpPr>
        <p:spPr>
          <a:xfrm>
            <a:off x="823362" y="5338524"/>
            <a:ext cx="270269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err="1"/>
              <a:t>ggplot</a:t>
            </a:r>
            <a:r>
              <a:rPr sz="2800"/>
              <a:t>()+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41D033-44EE-6C4E-BBBE-9F8441D6E7A5}"/>
              </a:ext>
            </a:extLst>
          </p:cNvPr>
          <p:cNvSpPr txBox="1"/>
          <p:nvPr/>
        </p:nvSpPr>
        <p:spPr>
          <a:xfrm>
            <a:off x="506723" y="6912350"/>
            <a:ext cx="119913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各图层之间数据相互独立不干扰，但最底层的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对于所有图层是透明的，其中的数据作为其他图层的缺省数据</a:t>
            </a:r>
          </a:p>
        </p:txBody>
      </p:sp>
    </p:spTree>
    <p:extLst>
      <p:ext uri="{BB962C8B-B14F-4D97-AF65-F5344CB8AC3E}">
        <p14:creationId xmlns:p14="http://schemas.microsoft.com/office/powerpoint/2010/main" val="3349113059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F0B8CA-08D3-CC41-AB59-8A5EC70793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935863-ACEB-D64D-819E-25AA3C1F3F33}"/>
              </a:ext>
            </a:extLst>
          </p:cNvPr>
          <p:cNvSpPr txBox="1"/>
          <p:nvPr/>
        </p:nvSpPr>
        <p:spPr>
          <a:xfrm>
            <a:off x="1969477" y="1183983"/>
            <a:ext cx="47192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数据可视化技术内容：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338DF-0D97-534D-9EB7-F67D3B67B9D2}"/>
              </a:ext>
            </a:extLst>
          </p:cNvPr>
          <p:cNvSpPr txBox="1"/>
          <p:nvPr/>
        </p:nvSpPr>
        <p:spPr>
          <a:xfrm>
            <a:off x="3112477" y="2291814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1.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图形元素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EDF850-A3CA-9044-AFA3-670F89217072}"/>
              </a:ext>
            </a:extLst>
          </p:cNvPr>
          <p:cNvSpPr txBox="1"/>
          <p:nvPr/>
        </p:nvSpPr>
        <p:spPr>
          <a:xfrm>
            <a:off x="3112476" y="5246469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4.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图形设备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1E151-1D83-FF45-91FA-0DC9A745278E}"/>
              </a:ext>
            </a:extLst>
          </p:cNvPr>
          <p:cNvSpPr txBox="1"/>
          <p:nvPr/>
        </p:nvSpPr>
        <p:spPr>
          <a:xfrm>
            <a:off x="3112477" y="3276699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2.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添加元素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0BD4B2-2FF4-F640-AF37-46D06630AC6D}"/>
              </a:ext>
            </a:extLst>
          </p:cNvPr>
          <p:cNvSpPr txBox="1"/>
          <p:nvPr/>
        </p:nvSpPr>
        <p:spPr>
          <a:xfrm>
            <a:off x="3112477" y="4261584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3.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页面布局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28D5B9-F3BF-B94A-9B8D-FFE5FD359576}"/>
              </a:ext>
            </a:extLst>
          </p:cNvPr>
          <p:cNvSpPr txBox="1"/>
          <p:nvPr/>
        </p:nvSpPr>
        <p:spPr>
          <a:xfrm>
            <a:off x="3200400" y="6243960"/>
            <a:ext cx="24846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5.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图层语法</a:t>
            </a:r>
          </a:p>
        </p:txBody>
      </p:sp>
    </p:spTree>
    <p:extLst>
      <p:ext uri="{BB962C8B-B14F-4D97-AF65-F5344CB8AC3E}">
        <p14:creationId xmlns:p14="http://schemas.microsoft.com/office/powerpoint/2010/main" val="20434408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10" name="代码分析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代码分析</a:t>
            </a:r>
          </a:p>
        </p:txBody>
      </p:sp>
      <p:sp>
        <p:nvSpPr>
          <p:cNvPr id="211" name="ggplot2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ggplot2</a:t>
            </a:r>
          </a:p>
        </p:txBody>
      </p:sp>
      <p:sp>
        <p:nvSpPr>
          <p:cNvPr id="215" name="ggplot()+"/>
          <p:cNvSpPr txBox="1"/>
          <p:nvPr/>
        </p:nvSpPr>
        <p:spPr>
          <a:xfrm>
            <a:off x="682416" y="1627705"/>
            <a:ext cx="12097141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rPr sz="2800" b="1" err="1"/>
              <a:t>ggplot</a:t>
            </a:r>
            <a:r>
              <a:rPr sz="2800" b="1"/>
              <a:t>(</a:t>
            </a:r>
            <a:r>
              <a:rPr lang="en-US" sz="2800" b="1"/>
              <a:t>data=iris) + </a:t>
            </a:r>
            <a:r>
              <a:rPr lang="en-US" altLang="zh-CN" sz="2800" b="1" err="1"/>
              <a:t>geom_point</a:t>
            </a:r>
            <a:r>
              <a:rPr lang="en-US" altLang="zh-CN" sz="2800" b="1"/>
              <a:t>(</a:t>
            </a:r>
            <a:r>
              <a:rPr lang="en-US" altLang="zh-CN" sz="2800" b="1" err="1"/>
              <a:t>aes</a:t>
            </a:r>
            <a:r>
              <a:rPr lang="en-US" altLang="zh-CN" sz="2800" b="1"/>
              <a:t>(x=</a:t>
            </a:r>
            <a:r>
              <a:rPr lang="en-US" altLang="zh-CN" sz="2800" b="1" err="1"/>
              <a:t>Sepal.Length,y</a:t>
            </a:r>
            <a:r>
              <a:rPr lang="en-US" altLang="zh-CN" sz="2800" b="1"/>
              <a:t>=</a:t>
            </a:r>
            <a:r>
              <a:rPr lang="en-US" altLang="zh-CN" sz="2800" b="1" err="1"/>
              <a:t>Sepal.Width</a:t>
            </a:r>
            <a:r>
              <a:rPr lang="en-US" altLang="zh-CN" sz="2800" b="1"/>
              <a:t>, color=Species)) + </a:t>
            </a:r>
            <a:r>
              <a:rPr lang="en-US" altLang="zh-CN" sz="2800" b="1" err="1"/>
              <a:t>ggtitle</a:t>
            </a:r>
            <a:r>
              <a:rPr lang="en-US" altLang="zh-CN" sz="2800" b="1"/>
              <a:t>(</a:t>
            </a:r>
            <a:r>
              <a:rPr lang="zh-CN" altLang="en-US" sz="2800" b="1"/>
              <a:t>‘</a:t>
            </a:r>
            <a:r>
              <a:rPr lang="en-US" altLang="zh-CN" sz="2800"/>
              <a:t>My graph’</a:t>
            </a:r>
            <a:r>
              <a:rPr lang="en-US" altLang="zh-CN" sz="2800" b="1"/>
              <a:t>)</a:t>
            </a:r>
          </a:p>
          <a:p>
            <a:endParaRPr sz="2800" b="1"/>
          </a:p>
        </p:txBody>
      </p:sp>
      <p:pic>
        <p:nvPicPr>
          <p:cNvPr id="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59" y="3601294"/>
            <a:ext cx="58928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59" y="3238402"/>
            <a:ext cx="6972300" cy="5003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7034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03F53-80EF-044D-8F02-A55A317A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r>
              <a:rPr kumimoji="1" lang="zh-CN" altLang="en-US"/>
              <a:t>基本结构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C4DF0A-9B20-2943-AB0F-7DBB82FB9276}"/>
              </a:ext>
            </a:extLst>
          </p:cNvPr>
          <p:cNvSpPr txBox="1"/>
          <p:nvPr/>
        </p:nvSpPr>
        <p:spPr>
          <a:xfrm>
            <a:off x="949570" y="2217047"/>
            <a:ext cx="92365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基本结构：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       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)+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geom_XXX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 ) )+ 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12549F-A42C-A446-A2DD-A46B2D9C7D95}"/>
              </a:ext>
            </a:extLst>
          </p:cNvPr>
          <p:cNvSpPr txBox="1"/>
          <p:nvPr/>
        </p:nvSpPr>
        <p:spPr>
          <a:xfrm>
            <a:off x="1178169" y="3467902"/>
            <a:ext cx="80695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lang="en-US" altLang="zh-CN"/>
              <a:t>()</a:t>
            </a:r>
            <a:r>
              <a:rPr lang="zh-CN" altLang="en-US"/>
              <a:t>：生成绘图模版，并制定数据集 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9BDF35-1EF2-974D-909E-04294FC4EFF0}"/>
              </a:ext>
            </a:extLst>
          </p:cNvPr>
          <p:cNvSpPr txBox="1"/>
          <p:nvPr/>
        </p:nvSpPr>
        <p:spPr>
          <a:xfrm>
            <a:off x="1178169" y="4430524"/>
            <a:ext cx="1110560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几何对象：</a:t>
            </a:r>
            <a:r>
              <a:rPr lang="zh-CN" altLang="en-US"/>
              <a:t>以</a:t>
            </a:r>
            <a:r>
              <a:rPr lang="en-US" altLang="zh-CN" err="1"/>
              <a:t>geom_XXX</a:t>
            </a:r>
            <a:r>
              <a:rPr lang="zh-CN" altLang="en-US"/>
              <a:t>形式规则命名了一系列几何对象函数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03E08D-9E87-9B40-B080-5612664AB3E1}"/>
              </a:ext>
            </a:extLst>
          </p:cNvPr>
          <p:cNvSpPr txBox="1"/>
          <p:nvPr/>
        </p:nvSpPr>
        <p:spPr>
          <a:xfrm>
            <a:off x="1178169" y="5393146"/>
            <a:ext cx="111889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aes</a:t>
            </a:r>
            <a:r>
              <a:rPr lang="en-US" altLang="zh-CN"/>
              <a:t>()</a:t>
            </a:r>
            <a:r>
              <a:rPr lang="zh-CN" altLang="en-US"/>
              <a:t>：实现数据与图形元素之间的映射，并配以完整图例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9591288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常用几何对象与图形元素</a:t>
            </a:r>
            <a:endParaRPr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201" name="表格"/>
          <p:cNvGraphicFramePr/>
          <p:nvPr/>
        </p:nvGraphicFramePr>
        <p:xfrm>
          <a:off x="759135" y="2087917"/>
          <a:ext cx="4709680" cy="568448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2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543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y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纵轴位置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color/</a:t>
                      </a:r>
                      <a:r>
                        <a:rPr sz="2800" err="1">
                          <a:solidFill>
                            <a:srgbClr val="444444"/>
                          </a:solidFill>
                        </a:rPr>
                        <a:t>colour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颜色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alpha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透明度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linetype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点形状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18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表格">
            <a:extLst>
              <a:ext uri="{FF2B5EF4-FFF2-40B4-BE49-F238E27FC236}">
                <a16:creationId xmlns:a16="http://schemas.microsoft.com/office/drawing/2014/main" id="{A9ADCA39-27D1-B44C-B399-A8CC96E5E892}"/>
              </a:ext>
            </a:extLst>
          </p:cNvPr>
          <p:cNvGraphicFramePr/>
          <p:nvPr/>
        </p:nvGraphicFramePr>
        <p:xfrm>
          <a:off x="5975906" y="2047472"/>
          <a:ext cx="6685018" cy="635521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921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3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geom_point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点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geom_jitter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扰动点图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7001181"/>
                  </a:ext>
                </a:extLst>
              </a:tr>
              <a:tr h="71588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geom_line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线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geom_abline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辅助线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geom_boxplot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箱图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geom_violin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琴线图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877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geom_histgram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直方图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7949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geom_freqpoly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频率图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558">
                <a:tc>
                  <a:txBody>
                    <a:bodyPr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geom_bar</a:t>
                      </a:r>
                      <a:endParaRPr lang="en-US" altLang="zh-CN"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30333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绘图技巧</a:t>
            </a:r>
            <a:endParaRPr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数据可视化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位置调整</a:t>
            </a:r>
            <a:endParaRPr/>
          </a:p>
        </p:txBody>
      </p:sp>
      <p:sp>
        <p:nvSpPr>
          <p:cNvPr id="162" name="ggplot2"/>
          <p:cNvSpPr txBox="1"/>
          <p:nvPr/>
        </p:nvSpPr>
        <p:spPr>
          <a:xfrm>
            <a:off x="7314415" y="4814232"/>
            <a:ext cx="133369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/>
              <a:t>坐标系</a:t>
            </a:r>
            <a:endParaRPr/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err="1"/>
              <a:t>标度函数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103349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03437A-2FF6-2D4D-A285-41802F47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两连续型数据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D12F43-C080-8243-A5DB-AC0628F5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4200064"/>
            <a:ext cx="9468667" cy="5250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093AEA-4D73-9943-B78E-EF71DD28537A}"/>
              </a:ext>
            </a:extLst>
          </p:cNvPr>
          <p:cNvSpPr txBox="1"/>
          <p:nvPr/>
        </p:nvSpPr>
        <p:spPr>
          <a:xfrm>
            <a:off x="759135" y="1690867"/>
            <a:ext cx="1118381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案例数据集：</a:t>
            </a:r>
            <a:r>
              <a:rPr lang="en-US" altLang="zh-CN"/>
              <a:t>mpg</a:t>
            </a:r>
            <a:r>
              <a:rPr lang="zh-CN" altLang="en-US"/>
              <a:t>数据集存放在</a:t>
            </a:r>
            <a:r>
              <a:rPr lang="en-US" altLang="zh-CN"/>
              <a:t>ggplot2</a:t>
            </a:r>
            <a:r>
              <a:rPr lang="zh-CN" altLang="en-US"/>
              <a:t>工具包中，记录了美国</a:t>
            </a:r>
            <a:r>
              <a:rPr lang="en-US" altLang="zh-CN"/>
              <a:t>1999</a:t>
            </a:r>
            <a:r>
              <a:rPr lang="zh-CN" altLang="en-US"/>
              <a:t>年和</a:t>
            </a:r>
            <a:r>
              <a:rPr lang="en-US" altLang="zh-CN"/>
              <a:t>2008</a:t>
            </a:r>
            <a:r>
              <a:rPr lang="zh-CN" altLang="en-US"/>
              <a:t>年部分汽车的制造厂商、型号、类型、驱动系统和油耗量信息，数据来源于美国环境保护署公开信息。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D71645-E261-8D4B-9B3A-87E3B8E43099}"/>
              </a:ext>
            </a:extLst>
          </p:cNvPr>
          <p:cNvSpPr txBox="1"/>
          <p:nvPr/>
        </p:nvSpPr>
        <p:spPr>
          <a:xfrm>
            <a:off x="896816" y="33586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绘制简单散点图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49AC98-EE9B-1549-BF69-BF9AE807D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5799904"/>
            <a:ext cx="9468649" cy="5250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3F8DB56-3881-D64E-9B8F-40A1B53662E3}"/>
              </a:ext>
            </a:extLst>
          </p:cNvPr>
          <p:cNvSpPr txBox="1"/>
          <p:nvPr/>
        </p:nvSpPr>
        <p:spPr>
          <a:xfrm>
            <a:off x="1002323" y="5048206"/>
            <a:ext cx="48635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图形对象之间靠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进行叠加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54F069-B7E5-2145-B6AD-AD1F8260FBC1}"/>
              </a:ext>
            </a:extLst>
          </p:cNvPr>
          <p:cNvSpPr txBox="1"/>
          <p:nvPr/>
        </p:nvSpPr>
        <p:spPr>
          <a:xfrm>
            <a:off x="1002323" y="6481662"/>
            <a:ext cx="1072961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geom_smooth</a:t>
            </a:r>
            <a:r>
              <a:rPr lang="zh-CN" altLang="en-US"/>
              <a:t>添加了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趋势线，其中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span</a:t>
            </a:r>
            <a:r>
              <a:rPr lang="zh-CN" altLang="en-US"/>
              <a:t>控制趋势线的适应程度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397999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4DF46-D3B1-D04C-A866-3729D430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添加标题信息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8106063-DB58-C74F-81A7-4ABEF2D5E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38" y="3290765"/>
            <a:ext cx="10400724" cy="2046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05810B-F61C-1E4B-9597-54CD4FD03CDA}"/>
              </a:ext>
            </a:extLst>
          </p:cNvPr>
          <p:cNvSpPr txBox="1"/>
          <p:nvPr/>
        </p:nvSpPr>
        <p:spPr>
          <a:xfrm>
            <a:off x="759135" y="2369347"/>
            <a:ext cx="103618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同样原理，图标题和坐标轴标题也是以图层对象方式出现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7D7CA9-3C16-F746-9AA2-D5D5548F212F}"/>
              </a:ext>
            </a:extLst>
          </p:cNvPr>
          <p:cNvSpPr txBox="1"/>
          <p:nvPr/>
        </p:nvSpPr>
        <p:spPr>
          <a:xfrm>
            <a:off x="967154" y="5821893"/>
            <a:ext cx="109376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其中，手动标度了图形元素</a:t>
            </a:r>
            <a:r>
              <a:rPr lang="en-US" altLang="zh-CN"/>
              <a:t>alpha</a:t>
            </a:r>
            <a:r>
              <a:rPr lang="zh-CN" altLang="en-US"/>
              <a:t>（透明度）为</a:t>
            </a:r>
            <a:r>
              <a:rPr lang="en-US" altLang="zh-CN"/>
              <a:t>1/2,</a:t>
            </a:r>
            <a:r>
              <a:rPr lang="zh-CN" altLang="en-US"/>
              <a:t>即一半的透明度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DEB8F6-F033-A446-9B5B-C36EFEA7E7B4}"/>
              </a:ext>
            </a:extLst>
          </p:cNvPr>
          <p:cNvSpPr txBox="1"/>
          <p:nvPr/>
        </p:nvSpPr>
        <p:spPr>
          <a:xfrm>
            <a:off x="967154" y="7086735"/>
            <a:ext cx="78258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另外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,</a:t>
            </a:r>
            <a:r>
              <a:rPr kumimoji="0" lang="en-US" altLang="zh-CN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xlab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(“NULL”)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将设定无坐标轴标题</a:t>
            </a:r>
          </a:p>
        </p:txBody>
      </p:sp>
    </p:spTree>
    <p:extLst>
      <p:ext uri="{BB962C8B-B14F-4D97-AF65-F5344CB8AC3E}">
        <p14:creationId xmlns:p14="http://schemas.microsoft.com/office/powerpoint/2010/main" val="293984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E2BD7-CEE8-2447-AA08-355B6F42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一个连续型加一个离散型数据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FC5F3-1344-D448-871C-D37AAD90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46" y="2704883"/>
            <a:ext cx="9413045" cy="639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9D0F52-BE23-474B-85E8-DECF2DC9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3" y="3659564"/>
            <a:ext cx="7690827" cy="47505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7063AE-75A0-AF46-A802-2CE9472A70CB}"/>
              </a:ext>
            </a:extLst>
          </p:cNvPr>
          <p:cNvSpPr txBox="1"/>
          <p:nvPr/>
        </p:nvSpPr>
        <p:spPr>
          <a:xfrm>
            <a:off x="931985" y="1795052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当其中一个数据为离散型，散点图中的点将密集分布</a:t>
            </a:r>
          </a:p>
        </p:txBody>
      </p:sp>
    </p:spTree>
    <p:extLst>
      <p:ext uri="{BB962C8B-B14F-4D97-AF65-F5344CB8AC3E}">
        <p14:creationId xmlns:p14="http://schemas.microsoft.com/office/powerpoint/2010/main" val="4978544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9F7BB-67A0-6442-B6E3-CFBF7ADE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随机扰动散点图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98C786-16F3-AD43-9CF8-7596E256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23" y="3380153"/>
            <a:ext cx="8737597" cy="5939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ECA9D3-2DB9-6947-9FAD-D3CA4201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71" y="3974122"/>
            <a:ext cx="7937500" cy="4902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263A90-3FB7-0E43-AB65-E02768359353}"/>
              </a:ext>
            </a:extLst>
          </p:cNvPr>
          <p:cNvSpPr txBox="1"/>
          <p:nvPr/>
        </p:nvSpPr>
        <p:spPr>
          <a:xfrm>
            <a:off x="787400" y="1758666"/>
            <a:ext cx="114300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geom_jitter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对象在散点图中增加了防止叠加覆盖，为重叠点增加了随机扰动，常用于存在重叠点的图形</a:t>
            </a:r>
          </a:p>
        </p:txBody>
      </p:sp>
    </p:spTree>
    <p:extLst>
      <p:ext uri="{BB962C8B-B14F-4D97-AF65-F5344CB8AC3E}">
        <p14:creationId xmlns:p14="http://schemas.microsoft.com/office/powerpoint/2010/main" val="7252529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EF748-44A6-844C-8F75-D68FEDE7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连续型</a:t>
            </a:r>
            <a:r>
              <a:rPr kumimoji="1" lang="en-US" altLang="zh-CN"/>
              <a:t>+</a:t>
            </a:r>
            <a:r>
              <a:rPr kumimoji="1" lang="zh-CN" altLang="en-US"/>
              <a:t>离散型数据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876660-AFD4-2F42-9869-31879155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69" y="2964962"/>
            <a:ext cx="10189070" cy="692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CD57F6-AC44-504E-8ACC-8AE753E7E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87" y="3976565"/>
            <a:ext cx="8039100" cy="496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06D358-B199-844A-9812-4B2B08F751CE}"/>
              </a:ext>
            </a:extLst>
          </p:cNvPr>
          <p:cNvSpPr txBox="1"/>
          <p:nvPr/>
        </p:nvSpPr>
        <p:spPr>
          <a:xfrm>
            <a:off x="759135" y="1599116"/>
            <a:ext cx="1135666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geom_boxplot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绘制箱图对象，放在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位置的参数为分组控制参数，而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位置的参数为分析目标变量</a:t>
            </a:r>
          </a:p>
        </p:txBody>
      </p:sp>
    </p:spTree>
    <p:extLst>
      <p:ext uri="{BB962C8B-B14F-4D97-AF65-F5344CB8AC3E}">
        <p14:creationId xmlns:p14="http://schemas.microsoft.com/office/powerpoint/2010/main" val="188768356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AC035-4F46-074B-AB4B-C5FFD169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小提琴图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972D5B-379E-C546-80AF-D5AFF118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98" y="2689469"/>
            <a:ext cx="8637006" cy="587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685DB-ECF7-B743-814C-500FCC7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98" y="3937977"/>
            <a:ext cx="7937500" cy="490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8478FD3-884C-EB44-8774-BF3DC9FC7D27}"/>
              </a:ext>
            </a:extLst>
          </p:cNvPr>
          <p:cNvSpPr txBox="1"/>
          <p:nvPr/>
        </p:nvSpPr>
        <p:spPr>
          <a:xfrm>
            <a:off x="984738" y="1830221"/>
            <a:ext cx="91307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小提琴图和箱图类似，增加了数据的分布密集情况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161840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图形元素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9F9D75-9CD8-9B4E-8FF1-8999DCC0B563}"/>
              </a:ext>
            </a:extLst>
          </p:cNvPr>
          <p:cNvSpPr txBox="1"/>
          <p:nvPr/>
        </p:nvSpPr>
        <p:spPr>
          <a:xfrm>
            <a:off x="7121769" y="3300377"/>
            <a:ext cx="396262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函数绘制散点图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47EF5-334F-1A4A-8272-02DFAEF03895}"/>
              </a:ext>
            </a:extLst>
          </p:cNvPr>
          <p:cNvSpPr txBox="1"/>
          <p:nvPr/>
        </p:nvSpPr>
        <p:spPr>
          <a:xfrm>
            <a:off x="7121769" y="428967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基本图形元素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7A3B71-BC9E-244E-AF22-BB805F64A947}"/>
              </a:ext>
            </a:extLst>
          </p:cNvPr>
          <p:cNvSpPr txBox="1"/>
          <p:nvPr/>
        </p:nvSpPr>
        <p:spPr>
          <a:xfrm>
            <a:off x="7121769" y="5307136"/>
            <a:ext cx="31418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类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绘图函数</a:t>
            </a:r>
          </a:p>
        </p:txBody>
      </p:sp>
    </p:spTree>
    <p:extLst>
      <p:ext uri="{BB962C8B-B14F-4D97-AF65-F5344CB8AC3E}">
        <p14:creationId xmlns:p14="http://schemas.microsoft.com/office/powerpoint/2010/main" val="102323668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576A7-03B7-5D49-8C71-604C5266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单变量连续型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108E9C-D5AE-CE41-A507-0307AF12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510754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D0E774-D376-FB4D-8CDB-5BBC6CD93E50}"/>
              </a:ext>
            </a:extLst>
          </p:cNvPr>
          <p:cNvSpPr txBox="1"/>
          <p:nvPr/>
        </p:nvSpPr>
        <p:spPr>
          <a:xfrm>
            <a:off x="759135" y="1733080"/>
            <a:ext cx="68416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geom_histogram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是直方图几何对象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7E65C-11CE-2B45-9F84-59BB467A128E}"/>
              </a:ext>
            </a:extLst>
          </p:cNvPr>
          <p:cNvSpPr txBox="1"/>
          <p:nvPr/>
        </p:nvSpPr>
        <p:spPr>
          <a:xfrm>
            <a:off x="759135" y="3346860"/>
            <a:ext cx="1118381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直方图对象存在一个常用参数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，其中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指直方图中的条形块，通过设置条形块宽度调节密集程度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04FE4-A609-AC42-B729-BEFB411C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55" y="5349426"/>
            <a:ext cx="9757639" cy="6633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4F773E-B98C-E94B-8DF9-35B730468A70}"/>
              </a:ext>
            </a:extLst>
          </p:cNvPr>
          <p:cNvSpPr txBox="1"/>
          <p:nvPr/>
        </p:nvSpPr>
        <p:spPr>
          <a:xfrm>
            <a:off x="914400" y="4555837"/>
            <a:ext cx="82362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err="1"/>
              <a:t>geom_freqpoly</a:t>
            </a:r>
            <a:r>
              <a:rPr lang="zh-CN" altLang="en-US"/>
              <a:t>是频数线图，与直方图相似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8BDB5A-61A8-4C4C-8C8C-186F4E453E73}"/>
              </a:ext>
            </a:extLst>
          </p:cNvPr>
          <p:cNvSpPr txBox="1"/>
          <p:nvPr/>
        </p:nvSpPr>
        <p:spPr>
          <a:xfrm>
            <a:off x="1055077" y="6243960"/>
            <a:ext cx="8643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binwidth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参数同样控制了区间划分的密集程度</a:t>
            </a:r>
          </a:p>
        </p:txBody>
      </p:sp>
    </p:spTree>
    <p:extLst>
      <p:ext uri="{BB962C8B-B14F-4D97-AF65-F5344CB8AC3E}">
        <p14:creationId xmlns:p14="http://schemas.microsoft.com/office/powerpoint/2010/main" val="182924553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3C5A7-DAEB-044C-9284-B3FE1979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直方图的分类展示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D81AAD-7C38-BF47-B396-BC4D7353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9" y="2951069"/>
            <a:ext cx="9671715" cy="6574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1C9A69-0370-F541-99AB-04B0F407A502}"/>
              </a:ext>
            </a:extLst>
          </p:cNvPr>
          <p:cNvSpPr txBox="1"/>
          <p:nvPr/>
        </p:nvSpPr>
        <p:spPr>
          <a:xfrm>
            <a:off x="703385" y="1918145"/>
            <a:ext cx="99514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直方图中留下了其他图形元素与别的变量进行交互融合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9676F0-09E1-3547-89ED-DFE490819C8D}"/>
              </a:ext>
            </a:extLst>
          </p:cNvPr>
          <p:cNvSpPr txBox="1"/>
          <p:nvPr/>
        </p:nvSpPr>
        <p:spPr>
          <a:xfrm>
            <a:off x="703385" y="3765664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参数控制填充色彩，仅接受分类型数据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774D11-DAE2-2D46-91CD-3FEE88D4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4517826"/>
            <a:ext cx="7033846" cy="43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6995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1DE50-736E-7640-ABA9-6F439F78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分面控制</a:t>
            </a: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B5DC3ED-ACFF-764C-9F90-3C1102D55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58"/>
          <a:stretch/>
        </p:blipFill>
        <p:spPr>
          <a:xfrm>
            <a:off x="759135" y="5620057"/>
            <a:ext cx="4901112" cy="13066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920DC7-966E-3641-AB75-150BDBE5FCC8}"/>
              </a:ext>
            </a:extLst>
          </p:cNvPr>
          <p:cNvSpPr txBox="1"/>
          <p:nvPr/>
        </p:nvSpPr>
        <p:spPr>
          <a:xfrm>
            <a:off x="759135" y="2093018"/>
            <a:ext cx="114827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/>
              <a:t>facet</a:t>
            </a:r>
            <a:r>
              <a:rPr lang="zh-CN" altLang="en-US"/>
              <a:t>分面将数据对象按某变量属性进行分类，是分组统计的方式之一。注意：分面并非页面分割。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50EF69-D26B-A44F-BE03-3072D489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91" y="4642339"/>
            <a:ext cx="6591166" cy="40707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79E3B6-A923-9B43-95D9-5CA5D0FB7BE7}"/>
              </a:ext>
            </a:extLst>
          </p:cNvPr>
          <p:cNvSpPr txBox="1"/>
          <p:nvPr/>
        </p:nvSpPr>
        <p:spPr>
          <a:xfrm>
            <a:off x="759135" y="3610316"/>
            <a:ext cx="379591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控制分面的函数有：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err="1"/>
              <a:t>facet_wrap</a:t>
            </a:r>
            <a:r>
              <a:rPr lang="en-US" altLang="zh-CN"/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facet_grid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F83C77-0E64-3942-A9C9-C2D503CA4E5C}"/>
              </a:ext>
            </a:extLst>
          </p:cNvPr>
          <p:cNvSpPr txBox="1"/>
          <p:nvPr/>
        </p:nvSpPr>
        <p:spPr>
          <a:xfrm>
            <a:off x="759135" y="7356513"/>
            <a:ext cx="490111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上例中以公式表达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drv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为控制分面变量，</a:t>
            </a:r>
            <a:r>
              <a:rPr kumimoji="0" lang="en-US" altLang="zh-CN" sz="24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ncol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设置的展示为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列</a:t>
            </a:r>
          </a:p>
        </p:txBody>
      </p:sp>
    </p:spTree>
    <p:extLst>
      <p:ext uri="{BB962C8B-B14F-4D97-AF65-F5344CB8AC3E}">
        <p14:creationId xmlns:p14="http://schemas.microsoft.com/office/powerpoint/2010/main" val="106162535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AFD37-60C5-3744-911E-660869E8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单变量离散型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A3F36-6DAA-8F4C-9878-7A669E29D6ED}"/>
              </a:ext>
            </a:extLst>
          </p:cNvPr>
          <p:cNvSpPr txBox="1"/>
          <p:nvPr/>
        </p:nvSpPr>
        <p:spPr>
          <a:xfrm>
            <a:off x="759135" y="1970863"/>
            <a:ext cx="1121898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geom_bar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条形图对象需要考虑统计方法，默认单变量情况下对相同的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值进行计数堆积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285CE-881F-7547-8A32-B00773FD0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27" y="3697654"/>
            <a:ext cx="9869145" cy="653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E6EC9-FE3D-1E4D-BD97-7AAD0A6D2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94" y="5402712"/>
            <a:ext cx="9869145" cy="6532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E3D7D5-A973-6A46-82D0-6D63223E3DA0}"/>
              </a:ext>
            </a:extLst>
          </p:cNvPr>
          <p:cNvSpPr txBox="1"/>
          <p:nvPr/>
        </p:nvSpPr>
        <p:spPr>
          <a:xfrm>
            <a:off x="949569" y="306114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尝试以下例子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9AC7E4-2293-6F4A-81A1-C1405871E897}"/>
              </a:ext>
            </a:extLst>
          </p:cNvPr>
          <p:cNvSpPr txBox="1"/>
          <p:nvPr/>
        </p:nvSpPr>
        <p:spPr>
          <a:xfrm>
            <a:off x="952365" y="4579283"/>
            <a:ext cx="80663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同样，条形图中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fill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参数可以接受分类变量</a:t>
            </a:r>
          </a:p>
        </p:txBody>
      </p:sp>
    </p:spTree>
    <p:extLst>
      <p:ext uri="{BB962C8B-B14F-4D97-AF65-F5344CB8AC3E}">
        <p14:creationId xmlns:p14="http://schemas.microsoft.com/office/powerpoint/2010/main" val="154495576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7C5AE-9E13-DB42-8F0F-26AF86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位置调整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98D0A3-7D63-5245-9EFE-D40CD38102A0}"/>
              </a:ext>
            </a:extLst>
          </p:cNvPr>
          <p:cNvSpPr txBox="1"/>
          <p:nvPr/>
        </p:nvSpPr>
        <p:spPr>
          <a:xfrm>
            <a:off x="840154" y="5905296"/>
            <a:ext cx="5267468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参数含义：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/>
              <a:t>“</a:t>
            </a:r>
            <a:r>
              <a:rPr lang="en-US" altLang="zh-CN" sz="2800"/>
              <a:t>dodge” </a:t>
            </a:r>
            <a:r>
              <a:rPr lang="zh-CN" altLang="en-US" sz="2800"/>
              <a:t>并排避免重复</a:t>
            </a:r>
            <a:endParaRPr lang="en-US" altLang="zh-CN" sz="280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“fill”</a:t>
            </a:r>
            <a:r>
              <a:rPr lang="zh-CN" altLang="en-US" sz="2800"/>
              <a:t>  堆叠图形并标准化为</a:t>
            </a:r>
            <a:r>
              <a:rPr lang="en-US" altLang="zh-CN" sz="2800"/>
              <a:t>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“identity”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不做调整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jitter”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  添加扰动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/>
              <a:t>“stack”</a:t>
            </a:r>
            <a:r>
              <a:rPr lang="zh-CN" altLang="en-US" sz="2800"/>
              <a:t>    堆叠起来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CEDA26-7801-DA45-8069-9740D411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3091480"/>
            <a:ext cx="9959265" cy="10689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6D851-65EF-BB4B-98FC-0AA9033A70DA}"/>
              </a:ext>
            </a:extLst>
          </p:cNvPr>
          <p:cNvSpPr txBox="1"/>
          <p:nvPr/>
        </p:nvSpPr>
        <p:spPr>
          <a:xfrm>
            <a:off x="840154" y="1773900"/>
            <a:ext cx="1132449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position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参数控制图形元素以什么逻辑排放，在条形图中常用</a:t>
            </a:r>
            <a:r>
              <a:rPr lang="en-US" altLang="zh-CN"/>
              <a:t>dodge</a:t>
            </a:r>
            <a:r>
              <a:rPr lang="zh-CN" altLang="en-US"/>
              <a:t>和</a:t>
            </a:r>
            <a:r>
              <a:rPr lang="en-US" altLang="zh-CN"/>
              <a:t>stack</a:t>
            </a:r>
            <a:r>
              <a:rPr lang="zh-CN" altLang="en-US"/>
              <a:t>控制展示方式。如下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0006CD-BE5F-A144-B8B4-BB887B07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26" y="4495800"/>
            <a:ext cx="9959256" cy="10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702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4CF60-5E41-844A-B403-41E3234D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坐标系变换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77A01-F0FF-AE44-83CA-9E80C68E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297" y="3954229"/>
            <a:ext cx="7937500" cy="4902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3ACA47-D867-5940-ABB1-B834FF1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61" y="2856168"/>
            <a:ext cx="9590877" cy="109806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A85442-C15A-1142-8BB7-41B4C2DC70A6}"/>
              </a:ext>
            </a:extLst>
          </p:cNvPr>
          <p:cNvSpPr txBox="1"/>
          <p:nvPr/>
        </p:nvSpPr>
        <p:spPr>
          <a:xfrm>
            <a:off x="759135" y="1624473"/>
            <a:ext cx="11479757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coord_XXX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坐标系对象将调整绘图所在的坐标体系，其中极坐标系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coord_polar</a:t>
            </a:r>
            <a:r>
              <a:rPr lang="en-US" altLang="zh-CN"/>
              <a:t>()</a:t>
            </a:r>
            <a:r>
              <a:rPr lang="zh-CN" altLang="en-US"/>
              <a:t>函数是常用的坐标转换方式。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86F8E3-41C2-3441-AC7A-9E8D93475976}"/>
              </a:ext>
            </a:extLst>
          </p:cNvPr>
          <p:cNvSpPr txBox="1"/>
          <p:nvPr/>
        </p:nvSpPr>
        <p:spPr>
          <a:xfrm>
            <a:off x="759135" y="5009412"/>
            <a:ext cx="4466492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不难发现，饼图与条形图其实是相同图形在不同坐标系下的表现方式</a:t>
            </a:r>
          </a:p>
        </p:txBody>
      </p:sp>
    </p:spTree>
    <p:extLst>
      <p:ext uri="{BB962C8B-B14F-4D97-AF65-F5344CB8AC3E}">
        <p14:creationId xmlns:p14="http://schemas.microsoft.com/office/powerpoint/2010/main" val="160829966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A014C-6D08-F240-BE58-DB97DD68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页面布局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7DFEE85-C820-2341-81AF-D0A67067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4" y="5207742"/>
            <a:ext cx="11137596" cy="19108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9DDD1-F08D-B04A-9751-89F95BBD5421}"/>
              </a:ext>
            </a:extLst>
          </p:cNvPr>
          <p:cNvSpPr txBox="1"/>
          <p:nvPr/>
        </p:nvSpPr>
        <p:spPr>
          <a:xfrm>
            <a:off x="738554" y="1707093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本身做页面布局并不方便，有许多对接的工具包为其做了拓展功能。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D9A23-FD9F-924D-AB59-2E16B3538A7D}"/>
              </a:ext>
            </a:extLst>
          </p:cNvPr>
          <p:cNvSpPr txBox="1"/>
          <p:nvPr/>
        </p:nvSpPr>
        <p:spPr>
          <a:xfrm>
            <a:off x="738554" y="3291946"/>
            <a:ext cx="113596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使用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gridExtra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工具包，将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图形对象以变量方式放入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grid.arrange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函数中，类似创建矩阵的方式控制页面布局</a:t>
            </a:r>
          </a:p>
        </p:txBody>
      </p:sp>
    </p:spTree>
    <p:extLst>
      <p:ext uri="{BB962C8B-B14F-4D97-AF65-F5344CB8AC3E}">
        <p14:creationId xmlns:p14="http://schemas.microsoft.com/office/powerpoint/2010/main" val="38782253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F537F-A0B1-A14C-A6CF-E94847BC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主题控制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BA2FBD54-804C-7E49-A957-12B9A4A1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80" y="3228378"/>
            <a:ext cx="9709674" cy="12216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24AF13-B31E-6745-81C8-247E174829E1}"/>
              </a:ext>
            </a:extLst>
          </p:cNvPr>
          <p:cNvSpPr txBox="1"/>
          <p:nvPr/>
        </p:nvSpPr>
        <p:spPr>
          <a:xfrm>
            <a:off x="896815" y="2041201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theme_XXX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函数能够为图形提供一整套的主题配色方案，与叠加几何对象相同的方式使用：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B9A70F-6ACC-4441-A96A-5E7314E7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4876800"/>
            <a:ext cx="5937588" cy="36670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38143B-F4F1-9C45-B72E-30E500DC999F}"/>
              </a:ext>
            </a:extLst>
          </p:cNvPr>
          <p:cNvSpPr txBox="1"/>
          <p:nvPr/>
        </p:nvSpPr>
        <p:spPr>
          <a:xfrm>
            <a:off x="947775" y="5303581"/>
            <a:ext cx="48533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ggplot2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中附带了不多的几个主题，但后续其他拓展主题包则非常多，例如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ggthemes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工具包。</a:t>
            </a:r>
          </a:p>
        </p:txBody>
      </p:sp>
    </p:spTree>
    <p:extLst>
      <p:ext uri="{BB962C8B-B14F-4D97-AF65-F5344CB8AC3E}">
        <p14:creationId xmlns:p14="http://schemas.microsoft.com/office/powerpoint/2010/main" val="99949718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9AA33-C3F5-2146-8D35-E6377487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导出和保存图形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3BA12-87F2-A244-A184-B1305E9E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3358606"/>
            <a:ext cx="10239014" cy="1087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945EAC-939F-7148-863D-7C538B7D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2" y="5782161"/>
            <a:ext cx="10239014" cy="10874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390E5A-33B6-BA40-A9CA-7FBAF6456078}"/>
              </a:ext>
            </a:extLst>
          </p:cNvPr>
          <p:cNvSpPr txBox="1"/>
          <p:nvPr/>
        </p:nvSpPr>
        <p:spPr>
          <a:xfrm>
            <a:off x="759135" y="2009153"/>
            <a:ext cx="1090246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ggsave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函数能够根据文件后缀名生成相应图形文件保存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ggplot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图形对象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D89241-F2E8-4743-BAB3-C5C97DCB3A65}"/>
              </a:ext>
            </a:extLst>
          </p:cNvPr>
          <p:cNvSpPr txBox="1"/>
          <p:nvPr/>
        </p:nvSpPr>
        <p:spPr>
          <a:xfrm>
            <a:off x="896815" y="4432708"/>
            <a:ext cx="107647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图形变量则可以通过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saveRDS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以数据文件形式存放，对应的读取函数为</a:t>
            </a:r>
            <a:r>
              <a:rPr kumimoji="0" lang="en-US" altLang="zh-CN" sz="3200" b="0" i="0" u="none" strike="noStrike" cap="none" spc="0" normalizeH="0" baseline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readRDS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0858129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A2798-A451-5F42-A6AD-27886CCC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衍生</a:t>
            </a:r>
            <a:r>
              <a:rPr kumimoji="1" lang="en-US" altLang="zh-CN"/>
              <a:t>GUI</a:t>
            </a:r>
            <a:r>
              <a:rPr kumimoji="1" lang="zh-CN" altLang="en-US"/>
              <a:t>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D107B0-10F1-9B42-9E73-B2A4A283B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ggplot2</a:t>
            </a:r>
            <a:r>
              <a:rPr lang="zh-CN" altLang="en-US"/>
              <a:t>衍生出非常多辅助工具包，并且还在快速扩充中。</a:t>
            </a:r>
          </a:p>
          <a:p>
            <a:r>
              <a:rPr lang="zh-CN" altLang="en-US"/>
              <a:t>工具包</a:t>
            </a:r>
            <a:r>
              <a:rPr lang="en-US" altLang="zh-CN" err="1"/>
              <a:t>esquisse</a:t>
            </a:r>
            <a:r>
              <a:rPr lang="zh-CN" altLang="en-US"/>
              <a:t>：针对某数据集以</a:t>
            </a:r>
            <a:r>
              <a:rPr lang="en-US" altLang="zh-CN"/>
              <a:t>GUI</a:t>
            </a:r>
            <a:r>
              <a:rPr lang="zh-CN" altLang="en-US"/>
              <a:t>界面辅助自动生成</a:t>
            </a:r>
            <a:r>
              <a:rPr lang="en-US" altLang="zh-CN"/>
              <a:t>ggplot2</a:t>
            </a:r>
            <a:r>
              <a:rPr lang="zh-CN" altLang="en-US"/>
              <a:t>代码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/>
              <a:t>工具包</a:t>
            </a:r>
            <a:r>
              <a:rPr lang="en-US" altLang="zh-CN" err="1"/>
              <a:t>ggThemeAssist</a:t>
            </a:r>
            <a:r>
              <a:rPr lang="zh-CN" altLang="en-US"/>
              <a:t>：专门用于调整主题的工具包</a:t>
            </a:r>
          </a:p>
          <a:p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328A82-DB6E-8348-9265-0DAFEEBE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66" y="3790461"/>
            <a:ext cx="5272382" cy="1713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49198F-134F-2E42-8FBC-1D38E415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65" y="6678190"/>
            <a:ext cx="5211971" cy="13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343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D149D-8618-7E46-827D-C4D3EB48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绘制鸢尾花的数据</a:t>
            </a:r>
          </a:p>
        </p:txBody>
      </p:sp>
      <p:pic>
        <p:nvPicPr>
          <p:cNvPr id="4" name="图片 3" descr="图片包含 植物, 鲜花&#10;&#10;描述已自动生成">
            <a:extLst>
              <a:ext uri="{FF2B5EF4-FFF2-40B4-BE49-F238E27FC236}">
                <a16:creationId xmlns:a16="http://schemas.microsoft.com/office/drawing/2014/main" id="{3776DF50-1211-F746-88AD-848C4088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23" y="1922812"/>
            <a:ext cx="6884377" cy="443353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F2BD9DB-1C80-514D-91EF-F9E025938778}"/>
              </a:ext>
            </a:extLst>
          </p:cNvPr>
          <p:cNvSpPr txBox="1">
            <a:spLocks/>
          </p:cNvSpPr>
          <p:nvPr/>
        </p:nvSpPr>
        <p:spPr>
          <a:xfrm>
            <a:off x="759134" y="1922811"/>
            <a:ext cx="4217312" cy="487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70C0"/>
              </a:buClr>
              <a:buFont typeface="+mj-lt"/>
              <a:buAutoNum type="arabicPeriod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/>
              <a:t>三种花色</a:t>
            </a:r>
            <a:endParaRPr lang="en-US" altLang="zh-CN" sz="3600"/>
          </a:p>
          <a:p>
            <a:pPr lvl="1"/>
            <a:r>
              <a:rPr lang="en-US" altLang="zh-CN" sz="3200" err="1"/>
              <a:t>Setosa</a:t>
            </a:r>
            <a:endParaRPr lang="en-US" altLang="zh-CN" sz="3200"/>
          </a:p>
          <a:p>
            <a:pPr lvl="1"/>
            <a:r>
              <a:rPr lang="en-US" altLang="zh-CN" sz="3200"/>
              <a:t>Virginica</a:t>
            </a:r>
          </a:p>
          <a:p>
            <a:pPr lvl="1"/>
            <a:r>
              <a:rPr lang="en-US" altLang="zh-CN" sz="3200" err="1"/>
              <a:t>Versicolour</a:t>
            </a:r>
            <a:endParaRPr lang="en-US" altLang="zh-CN" sz="3200"/>
          </a:p>
          <a:p>
            <a:r>
              <a:rPr lang="zh-CN" altLang="en-US" sz="3600"/>
              <a:t>四个属性</a:t>
            </a:r>
            <a:endParaRPr lang="en-US" altLang="zh-CN" sz="3600"/>
          </a:p>
          <a:p>
            <a:pPr lvl="1"/>
            <a:r>
              <a:rPr lang="zh-CN" altLang="en-US" sz="3200"/>
              <a:t>萼片的宽度、长度</a:t>
            </a:r>
            <a:endParaRPr lang="en-US" altLang="zh-CN" sz="3200"/>
          </a:p>
          <a:p>
            <a:pPr lvl="1"/>
            <a:r>
              <a:rPr lang="zh-CN" altLang="en-US" sz="3200"/>
              <a:t>花瓣的宽度、长度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FFD97A-C115-DD43-B05C-080A0DA486D2}"/>
              </a:ext>
            </a:extLst>
          </p:cNvPr>
          <p:cNvSpPr txBox="1"/>
          <p:nvPr/>
        </p:nvSpPr>
        <p:spPr>
          <a:xfrm>
            <a:off x="5548923" y="6794607"/>
            <a:ext cx="61995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著名植物学家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Fisher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与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1936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年观察并记录了一整套鸢尾花的测量数据，其中之一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数据集将是我们今天的教学案例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41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365D4-4D0E-284A-8CBD-0C169B75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2DF55F-73F6-4142-8B65-A1C548115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ggplot2</a:t>
            </a:r>
            <a:r>
              <a:rPr kumimoji="1" lang="zh-CN" altLang="en-US"/>
              <a:t>中的</a:t>
            </a:r>
            <a:r>
              <a:rPr kumimoji="1" lang="en-US" altLang="zh-CN"/>
              <a:t>economics</a:t>
            </a:r>
            <a:r>
              <a:rPr kumimoji="1" lang="zh-CN" altLang="en-US"/>
              <a:t>数据集，绘制</a:t>
            </a:r>
            <a:r>
              <a:rPr kumimoji="1" lang="en-US" altLang="zh-CN" err="1"/>
              <a:t>unemploy</a:t>
            </a:r>
            <a:r>
              <a:rPr kumimoji="1" lang="zh-CN" altLang="en-US"/>
              <a:t>变量的时间序列趋势图，使用</a:t>
            </a:r>
            <a:r>
              <a:rPr kumimoji="1" lang="en-US" altLang="zh-CN" err="1"/>
              <a:t>geom_line</a:t>
            </a:r>
            <a:r>
              <a:rPr kumimoji="1" lang="zh-CN" altLang="en-US"/>
              <a:t>对象生成连续曲线。</a:t>
            </a:r>
            <a:endParaRPr kumimoji="1" lang="en-US" altLang="zh-CN"/>
          </a:p>
          <a:p>
            <a:r>
              <a:rPr kumimoji="1" lang="zh-CN" altLang="en-US"/>
              <a:t>对</a:t>
            </a:r>
            <a:r>
              <a:rPr kumimoji="1" lang="en-US" altLang="zh-CN"/>
              <a:t>persons</a:t>
            </a:r>
            <a:r>
              <a:rPr kumimoji="1" lang="zh-CN" altLang="en-US"/>
              <a:t>数据集进行分析，分析班级、</a:t>
            </a:r>
            <a:r>
              <a:rPr kumimoji="1" lang="en-US" altLang="zh-CN"/>
              <a:t>Math</a:t>
            </a:r>
            <a:r>
              <a:rPr kumimoji="1" lang="zh-CN" altLang="en-US"/>
              <a:t>、</a:t>
            </a:r>
            <a:r>
              <a:rPr kumimoji="1" lang="en-US" altLang="zh-CN"/>
              <a:t>English</a:t>
            </a:r>
            <a:r>
              <a:rPr kumimoji="1" lang="zh-CN" altLang="en-US"/>
              <a:t>、</a:t>
            </a:r>
            <a:r>
              <a:rPr kumimoji="1" lang="en-US" altLang="zh-CN"/>
              <a:t>Computer</a:t>
            </a:r>
            <a:r>
              <a:rPr kumimoji="1" lang="zh-CN" altLang="en-US"/>
              <a:t>等变量</a:t>
            </a:r>
            <a:endParaRPr kumimoji="1" lang="en-US" altLang="zh-CN"/>
          </a:p>
          <a:p>
            <a:r>
              <a:rPr kumimoji="1" lang="zh-CN" altLang="en-US"/>
              <a:t>对</a:t>
            </a:r>
            <a:r>
              <a:rPr kumimoji="1" lang="en-US" altLang="zh-CN" err="1"/>
              <a:t>mtcars</a:t>
            </a:r>
            <a:r>
              <a:rPr kumimoji="1" lang="zh-CN" altLang="en-US"/>
              <a:t>进行绘图，将尽可能多的变量以合理方式展示</a:t>
            </a:r>
            <a:endParaRPr kumimoji="1" lang="en-US" altLang="zh-CN"/>
          </a:p>
          <a:p>
            <a:r>
              <a:rPr kumimoji="1" lang="zh-CN" altLang="en-US"/>
              <a:t>其他练习数据：</a:t>
            </a:r>
            <a:endParaRPr kumimoji="1" lang="en-US" altLang="zh-CN"/>
          </a:p>
          <a:p>
            <a:pPr lvl="1"/>
            <a:r>
              <a:rPr kumimoji="1" lang="en-US" altLang="zh-CN"/>
              <a:t>Titanic</a:t>
            </a:r>
            <a:r>
              <a:rPr kumimoji="1" lang="zh-CN" altLang="en-US"/>
              <a:t>数据集</a:t>
            </a:r>
            <a:endParaRPr kumimoji="1" lang="en-US" altLang="zh-CN"/>
          </a:p>
          <a:p>
            <a:pPr lvl="1"/>
            <a:r>
              <a:rPr kumimoji="1" lang="en-US" altLang="zh-CN"/>
              <a:t>ggplot2</a:t>
            </a:r>
            <a:r>
              <a:rPr kumimoji="1" lang="zh-CN" altLang="en-US"/>
              <a:t>中的</a:t>
            </a:r>
            <a:r>
              <a:rPr kumimoji="1" lang="en-US" altLang="zh-CN"/>
              <a:t>diamonds</a:t>
            </a:r>
            <a:r>
              <a:rPr kumimoji="1" lang="zh-CN" altLang="en-US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40242417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311DD2-7CB4-4C41-9BF3-CCE2AAF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通用型</a:t>
            </a:r>
            <a:r>
              <a:rPr kumimoji="1" lang="en-US" altLang="zh-CN"/>
              <a:t>plot(</a:t>
            </a:r>
            <a:r>
              <a:rPr kumimoji="1" lang="zh-CN" altLang="en-US"/>
              <a:t> </a:t>
            </a:r>
            <a:r>
              <a:rPr kumimoji="1" lang="en-US" altLang="zh-CN"/>
              <a:t>)</a:t>
            </a:r>
            <a:r>
              <a:rPr kumimoji="1" lang="zh-CN" altLang="en-US"/>
              <a:t>函数画图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26CDCF-00E8-A84E-98FF-C5BB0EC25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33" y="3791477"/>
            <a:ext cx="4694563" cy="160031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/>
              <a:t>散点图绘制函数格式：</a:t>
            </a:r>
            <a:endParaRPr kumimoji="1" lang="en-US" altLang="zh-CN"/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/>
              <a:t>plot(</a:t>
            </a:r>
            <a:r>
              <a:rPr kumimoji="1" lang="zh-CN" altLang="en-US"/>
              <a:t>图形参数</a:t>
            </a:r>
            <a:r>
              <a:rPr kumimoji="1" lang="en-US" altLang="zh-CN"/>
              <a:t>=</a:t>
            </a:r>
            <a:r>
              <a:rPr kumimoji="1" lang="zh-CN" altLang="en-US"/>
              <a:t>数据</a:t>
            </a:r>
            <a:r>
              <a:rPr kumimoji="1" lang="en-US" altLang="zh-CN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3DE84-E931-EB48-9C25-7DD8F52B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47" y="2891804"/>
            <a:ext cx="5824415" cy="58244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2258BF-3512-C74E-88F7-EBAD1EAA75C7}"/>
              </a:ext>
            </a:extLst>
          </p:cNvPr>
          <p:cNvSpPr/>
          <p:nvPr/>
        </p:nvSpPr>
        <p:spPr>
          <a:xfrm>
            <a:off x="720033" y="5804011"/>
            <a:ext cx="6278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/>
              <a:t>思考：如何将第三个变量画入图中？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033F6BF-73CF-204E-BB95-0FB0446CD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3" y="1741132"/>
            <a:ext cx="9118798" cy="14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1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基本图形元素</a:t>
            </a:r>
            <a:endParaRPr/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1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en-US" err="1"/>
              <a:t>数据的第三维度画在了哪里</a:t>
            </a:r>
            <a:r>
              <a:rPr lang="zh-CN" altLang="en-US"/>
              <a:t>？</a:t>
            </a:r>
            <a:endParaRPr/>
          </a:p>
        </p:txBody>
      </p:sp>
      <p:sp>
        <p:nvSpPr>
          <p:cNvPr id="193" name="&gt; head(iris[,3:5])…"/>
          <p:cNvSpPr txBox="1"/>
          <p:nvPr/>
        </p:nvSpPr>
        <p:spPr>
          <a:xfrm>
            <a:off x="349250" y="3856971"/>
            <a:ext cx="6254917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rPr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1 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2 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3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1.3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4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1.5         0.2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5  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1.4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6  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1.7  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0.4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A33A1-8273-7644-BA91-9E3511A4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 advAuto="0"/>
      <p:bldP spid="19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基本图形元素</a:t>
            </a:r>
            <a:endParaRPr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201" name="表格"/>
          <p:cNvGraphicFramePr/>
          <p:nvPr>
            <p:extLst>
              <p:ext uri="{D42A27DB-BD31-4B8C-83A1-F6EECF244321}">
                <p14:modId xmlns:p14="http://schemas.microsoft.com/office/powerpoint/2010/main" val="2336022528"/>
              </p:ext>
            </p:extLst>
          </p:nvPr>
        </p:nvGraphicFramePr>
        <p:xfrm>
          <a:off x="6616700" y="2369270"/>
          <a:ext cx="5909517" cy="45807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88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29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纵轴位置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col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pch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>
                          <a:solidFill>
                            <a:srgbClr val="444444"/>
                          </a:solidFill>
                        </a:rPr>
                        <a:t>点形状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l</a:t>
                      </a:r>
                      <a:r>
                        <a:rPr lang="en-US" sz="2800" err="1">
                          <a:solidFill>
                            <a:srgbClr val="444444"/>
                          </a:solidFill>
                        </a:rPr>
                        <a:t>ty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err="1">
                          <a:solidFill>
                            <a:srgbClr val="444444"/>
                          </a:solidFill>
                        </a:rPr>
                        <a:t>cex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err="1"/>
              <a:t>如何</a:t>
            </a:r>
            <a:r>
              <a:rPr lang="zh-CN" altLang="en-US"/>
              <a:t>用图形表示变量的变化</a:t>
            </a:r>
            <a:r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91689-B919-2A44-AB69-1211CBA69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" t="3770" r="3995" b="3343"/>
          <a:stretch/>
        </p:blipFill>
        <p:spPr>
          <a:xfrm>
            <a:off x="6616700" y="5039346"/>
            <a:ext cx="4360985" cy="42203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FD968B-9C9A-1C4C-B304-AC5E3B3F1726}"/>
              </a:ext>
            </a:extLst>
          </p:cNvPr>
          <p:cNvSpPr txBox="1"/>
          <p:nvPr/>
        </p:nvSpPr>
        <p:spPr>
          <a:xfrm>
            <a:off x="7414808" y="1805013"/>
            <a:ext cx="40523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图形参数与图形元素列表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89D552-678D-A540-8E02-E6198146A49A}"/>
              </a:ext>
            </a:extLst>
          </p:cNvPr>
          <p:cNvSpPr txBox="1"/>
          <p:nvPr/>
        </p:nvSpPr>
        <p:spPr>
          <a:xfrm>
            <a:off x="2027115" y="7425142"/>
            <a:ext cx="420467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</a:t>
            </a:r>
            <a:r>
              <a:rPr lang="zh-CN" altLang="en-US" sz="2800">
                <a:solidFill>
                  <a:srgbClr val="0432FF"/>
                </a:solidFill>
              </a:rPr>
              <a:t>以整数编号形式从计算机图形库中调取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432FF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&gt; head(iris[,3:5])…">
            <a:extLst>
              <a:ext uri="{FF2B5EF4-FFF2-40B4-BE49-F238E27FC236}">
                <a16:creationId xmlns:a16="http://schemas.microsoft.com/office/drawing/2014/main" id="{E94D4F88-D214-4CE7-833B-FF4E6FB00562}"/>
              </a:ext>
            </a:extLst>
          </p:cNvPr>
          <p:cNvSpPr txBox="1"/>
          <p:nvPr/>
        </p:nvSpPr>
        <p:spPr>
          <a:xfrm>
            <a:off x="349250" y="4141291"/>
            <a:ext cx="6803112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100"/>
            </a:pPr>
            <a:r>
              <a:rPr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1          1.4         0.2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2          1.4         0.2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3          1.3         0.2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4          1.5         0.2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5          1.4         0.2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>
                <a:solidFill>
                  <a:schemeClr val="bg2">
                    <a:lumMod val="50000"/>
                  </a:schemeClr>
                </a:solidFill>
              </a:rPr>
              <a:t>6          1.7         0.4  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如何将变量与图形之间建立关系？">
            <a:extLst>
              <a:ext uri="{FF2B5EF4-FFF2-40B4-BE49-F238E27FC236}">
                <a16:creationId xmlns:a16="http://schemas.microsoft.com/office/drawing/2014/main" id="{B3A2E947-1A04-4EEF-95F6-E5EF831C0750}"/>
              </a:ext>
            </a:extLst>
          </p:cNvPr>
          <p:cNvSpPr txBox="1">
            <a:spLocks/>
          </p:cNvSpPr>
          <p:nvPr/>
        </p:nvSpPr>
        <p:spPr>
          <a:xfrm>
            <a:off x="829232" y="3532842"/>
            <a:ext cx="5290205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zh-CN" altLang="en-US" sz="2800" dirty="0"/>
              <a:t>颜色、形状、线型、比例等作为元素存储在图形元素库中，数据通过与图形元素建立起映射关系进行可视化。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400800" y="4171167"/>
            <a:ext cx="6263014" cy="9770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2" grpId="0"/>
      <p:bldP spid="10" grpId="0"/>
      <p:bldP spid="11" grpId="0" animBg="1"/>
      <p:bldP spid="1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连接线" descr="连接线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12" y="1436022"/>
            <a:ext cx="1228568" cy="2025358"/>
          </a:xfrm>
          <a:prstGeom prst="rect">
            <a:avLst/>
          </a:prstGeom>
        </p:spPr>
      </p:pic>
      <p:pic>
        <p:nvPicPr>
          <p:cNvPr id="8" name="连接线" descr="连接线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91" y="3606410"/>
            <a:ext cx="1246471" cy="13594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38" y="1019469"/>
            <a:ext cx="9373082" cy="636302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899210" y="2181443"/>
            <a:ext cx="4495800" cy="432660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aphicFrame>
        <p:nvGraphicFramePr>
          <p:cNvPr id="11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873474"/>
              </p:ext>
            </p:extLst>
          </p:nvPr>
        </p:nvGraphicFramePr>
        <p:xfrm>
          <a:off x="4473751" y="4066135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H="1">
            <a:off x="4720281" y="2809103"/>
            <a:ext cx="178997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/>
          <p:cNvCxnSpPr>
            <a:cxnSpLocks/>
          </p:cNvCxnSpPr>
          <p:nvPr/>
        </p:nvCxnSpPr>
        <p:spPr>
          <a:xfrm flipH="1">
            <a:off x="5908431" y="2809103"/>
            <a:ext cx="196890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/>
          <p:nvPr/>
        </p:nvCxnSpPr>
        <p:spPr>
          <a:xfrm flipH="1">
            <a:off x="7241438" y="2788665"/>
            <a:ext cx="159211" cy="1412317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369413"/>
              </p:ext>
            </p:extLst>
          </p:nvPr>
        </p:nvGraphicFramePr>
        <p:xfrm>
          <a:off x="7437706" y="4895053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28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9153525" y="1693207"/>
            <a:ext cx="9233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/>
              <a:t>映射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2C64A7"/>
              </a:solidFill>
              <a:effectLst/>
              <a:uFillTx/>
              <a:sym typeface="Monaco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81915" y="3461380"/>
            <a:ext cx="9265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sym typeface="Monaco"/>
              </a:rPr>
              <a:t>标度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504413" y="4506097"/>
            <a:ext cx="2361853" cy="589778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灯片编号占位符 3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293693" y="4928107"/>
            <a:ext cx="1555491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882608" y="4928107"/>
            <a:ext cx="1953427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3321" y="1671852"/>
            <a:ext cx="1290823" cy="52842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8" name="数据映射"/>
          <p:cNvSpPr txBox="1">
            <a:spLocks/>
          </p:cNvSpPr>
          <p:nvPr/>
        </p:nvSpPr>
        <p:spPr>
          <a:xfrm>
            <a:off x="759135" y="565501"/>
            <a:ext cx="10720604" cy="914755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zh-CN" altLang="en-US"/>
              <a:t>数据连接图形元素的过程</a:t>
            </a:r>
          </a:p>
        </p:txBody>
      </p:sp>
    </p:spTree>
    <p:extLst>
      <p:ext uri="{BB962C8B-B14F-4D97-AF65-F5344CB8AC3E}">
        <p14:creationId xmlns:p14="http://schemas.microsoft.com/office/powerpoint/2010/main" val="315698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32" grpId="0" animBg="1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2000</Words>
  <Application>Microsoft Macintosh PowerPoint</Application>
  <PresentationFormat>自定义</PresentationFormat>
  <Paragraphs>352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宋体</vt:lpstr>
      <vt:lpstr>PingFang SC Light</vt:lpstr>
      <vt:lpstr>Abadi MT Condensed Extra Bold</vt:lpstr>
      <vt:lpstr>Calibri</vt:lpstr>
      <vt:lpstr>Helvetica</vt:lpstr>
      <vt:lpstr>Helvetica Neue</vt:lpstr>
      <vt:lpstr>Helvetica Neue Light</vt:lpstr>
      <vt:lpstr>Helvetica Neue Medium</vt:lpstr>
      <vt:lpstr>Impact</vt:lpstr>
      <vt:lpstr>Lucida Console</vt:lpstr>
      <vt:lpstr>Monaco</vt:lpstr>
      <vt:lpstr>Wingdings</vt:lpstr>
      <vt:lpstr>ModernPortfolio</vt:lpstr>
      <vt:lpstr>1_ModernPortfolio</vt:lpstr>
      <vt:lpstr>数据分析与处理技术——数据可视化</vt:lpstr>
      <vt:lpstr>数据也可以妖娆动人</vt:lpstr>
      <vt:lpstr>PowerPoint 演示文稿</vt:lpstr>
      <vt:lpstr>1.图形元素</vt:lpstr>
      <vt:lpstr>绘制鸢尾花的数据</vt:lpstr>
      <vt:lpstr>通用型plot( )函数画图</vt:lpstr>
      <vt:lpstr>基本图形元素</vt:lpstr>
      <vt:lpstr>基本图形元素</vt:lpstr>
      <vt:lpstr>PowerPoint 演示文稿</vt:lpstr>
      <vt:lpstr>分类字符型数据标度</vt:lpstr>
      <vt:lpstr>类plot绘图函数</vt:lpstr>
      <vt:lpstr>类plot绘图函数</vt:lpstr>
      <vt:lpstr>课堂练习</vt:lpstr>
      <vt:lpstr>2.添加元素</vt:lpstr>
      <vt:lpstr>lines( )添加线</vt:lpstr>
      <vt:lpstr>abline( )辅助线</vt:lpstr>
      <vt:lpstr>rect添加形状</vt:lpstr>
      <vt:lpstr>legend( )添加图例</vt:lpstr>
      <vt:lpstr>5.页面布局</vt:lpstr>
      <vt:lpstr>par设置页面参数</vt:lpstr>
      <vt:lpstr>PowerPoint 演示文稿</vt:lpstr>
      <vt:lpstr>layout设置页面结构</vt:lpstr>
      <vt:lpstr>4.图形设备</vt:lpstr>
      <vt:lpstr>外部图形设备</vt:lpstr>
      <vt:lpstr>内部图形设备</vt:lpstr>
      <vt:lpstr>图形语法</vt:lpstr>
      <vt:lpstr>图形语法</vt:lpstr>
      <vt:lpstr>ggplot2</vt:lpstr>
      <vt:lpstr>PowerPoint 演示文稿</vt:lpstr>
      <vt:lpstr>PowerPoint 演示文稿</vt:lpstr>
      <vt:lpstr>ggplot2基本结构</vt:lpstr>
      <vt:lpstr>常用几何对象与图形元素</vt:lpstr>
      <vt:lpstr>绘图技巧</vt:lpstr>
      <vt:lpstr>两连续型数据</vt:lpstr>
      <vt:lpstr>添加标题信息</vt:lpstr>
      <vt:lpstr>一个连续型加一个离散型数据</vt:lpstr>
      <vt:lpstr>随机扰动散点图</vt:lpstr>
      <vt:lpstr>连续型+离散型数据</vt:lpstr>
      <vt:lpstr>小提琴图</vt:lpstr>
      <vt:lpstr>单变量连续型</vt:lpstr>
      <vt:lpstr>直方图的分类展示</vt:lpstr>
      <vt:lpstr>分面控制</vt:lpstr>
      <vt:lpstr>单变量离散型</vt:lpstr>
      <vt:lpstr>位置调整</vt:lpstr>
      <vt:lpstr>坐标系变换</vt:lpstr>
      <vt:lpstr>页面布局</vt:lpstr>
      <vt:lpstr>主题控制</vt:lpstr>
      <vt:lpstr>导出和保存图形</vt:lpstr>
      <vt:lpstr>衍生GUI工具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</dc:title>
  <cp:lastModifiedBy>Xu Ning</cp:lastModifiedBy>
  <cp:revision>2</cp:revision>
  <dcterms:modified xsi:type="dcterms:W3CDTF">2020-11-18T13:26:32Z</dcterms:modified>
</cp:coreProperties>
</file>